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9"/>
  </p:notesMasterIdLst>
  <p:sldIdLst>
    <p:sldId id="256" r:id="rId3"/>
    <p:sldId id="258" r:id="rId4"/>
    <p:sldId id="259" r:id="rId5"/>
    <p:sldId id="310" r:id="rId6"/>
    <p:sldId id="311" r:id="rId7"/>
    <p:sldId id="312" r:id="rId8"/>
    <p:sldId id="307" r:id="rId9"/>
    <p:sldId id="313" r:id="rId10"/>
    <p:sldId id="315" r:id="rId11"/>
    <p:sldId id="316" r:id="rId12"/>
    <p:sldId id="317" r:id="rId13"/>
    <p:sldId id="308" r:id="rId14"/>
    <p:sldId id="320" r:id="rId15"/>
    <p:sldId id="321" r:id="rId16"/>
    <p:sldId id="322" r:id="rId17"/>
    <p:sldId id="325" r:id="rId18"/>
    <p:sldId id="326" r:id="rId19"/>
    <p:sldId id="327" r:id="rId20"/>
    <p:sldId id="330" r:id="rId21"/>
    <p:sldId id="331" r:id="rId22"/>
    <p:sldId id="323" r:id="rId23"/>
    <p:sldId id="329" r:id="rId24"/>
    <p:sldId id="334" r:id="rId25"/>
    <p:sldId id="324" r:id="rId26"/>
    <p:sldId id="336" r:id="rId27"/>
    <p:sldId id="337" r:id="rId28"/>
    <p:sldId id="338" r:id="rId29"/>
    <p:sldId id="339" r:id="rId30"/>
    <p:sldId id="340" r:id="rId31"/>
    <p:sldId id="309" r:id="rId32"/>
    <p:sldId id="267" r:id="rId33"/>
    <p:sldId id="328" r:id="rId34"/>
    <p:sldId id="285" r:id="rId35"/>
    <p:sldId id="319" r:id="rId36"/>
    <p:sldId id="335" r:id="rId37"/>
    <p:sldId id="286" r:id="rId38"/>
    <p:sldId id="288" r:id="rId39"/>
    <p:sldId id="287"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9144000" cy="5143500" type="screen16x9"/>
  <p:notesSz cx="6858000" cy="9144000"/>
  <p:embeddedFontLst>
    <p:embeddedFont>
      <p:font typeface="Amatic SC" panose="00000500000000000000" pitchFamily="2" charset="-79"/>
      <p:regular r:id="rId60"/>
      <p:bold r:id="rId61"/>
    </p:embeddedFont>
    <p:embeddedFont>
      <p:font typeface="Lato" panose="020F0502020204030203" pitchFamily="34" charset="0"/>
      <p:regular r:id="rId62"/>
      <p:bold r:id="rId63"/>
      <p:italic r:id="rId64"/>
      <p:boldItalic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Roboto Medium" panose="02000000000000000000" pitchFamily="2" charset="0"/>
      <p:regular r:id="rId73"/>
      <p:bold r:id="rId74"/>
      <p:italic r:id="rId75"/>
      <p:boldItalic r:id="rId76"/>
    </p:embeddedFont>
    <p:embeddedFont>
      <p:font typeface="Sora"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3B4E9F-8527-4783-A478-EB1D63CA36D9}">
  <a:tblStyle styleId="{4C3B4E9F-8527-4783-A478-EB1D63CA36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213" autoAdjust="0"/>
  </p:normalViewPr>
  <p:slideViewPr>
    <p:cSldViewPr snapToGrid="0">
      <p:cViewPr varScale="1">
        <p:scale>
          <a:sx n="108" d="100"/>
          <a:sy n="108" d="100"/>
        </p:scale>
        <p:origin x="17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7FB6ACF-7060-2794-F3AF-E416A4BDFF0E}"/>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2A345EA-2182-428A-09E2-0A62A6D75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A4739BF8-E3AD-306B-E9D2-42EB98104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84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E889E98-FF17-8F90-5CCC-6D3DF7CA33F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BB7E4290-C0BA-8018-E41C-1D40E3C83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BE9442BB-299B-734F-CC63-24681C88D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7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37DEDC94-C083-183B-B533-C8EDFAE87951}"/>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526708C8-120C-07BB-D97D-0D9F06907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BDC2A130-2C50-A488-D027-E3A8A26CE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8140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DE30838F-94A9-A1A6-EA0E-6126CCC77CD2}"/>
            </a:ext>
          </a:extLst>
        </p:cNvPr>
        <p:cNvGrpSpPr/>
        <p:nvPr/>
      </p:nvGrpSpPr>
      <p:grpSpPr>
        <a:xfrm>
          <a:off x="0" y="0"/>
          <a:ext cx="0" cy="0"/>
          <a:chOff x="0" y="0"/>
          <a:chExt cx="0" cy="0"/>
        </a:xfrm>
      </p:grpSpPr>
      <p:sp>
        <p:nvSpPr>
          <p:cNvPr id="657" name="Google Shape;657;gd1bf8d60a4_0_64:notes">
            <a:extLst>
              <a:ext uri="{FF2B5EF4-FFF2-40B4-BE49-F238E27FC236}">
                <a16:creationId xmlns:a16="http://schemas.microsoft.com/office/drawing/2014/main" id="{8012D5A7-88DF-8EFB-DB93-51A4CCE32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a:extLst>
              <a:ext uri="{FF2B5EF4-FFF2-40B4-BE49-F238E27FC236}">
                <a16:creationId xmlns:a16="http://schemas.microsoft.com/office/drawing/2014/main" id="{8C63F888-EAB2-A662-CE85-3EDCB0EB6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991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A95C318-E6E5-3F0A-50DF-FEEEE3DABC99}"/>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EF2D2FC5-BDB4-F682-D3AF-069ADB415D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F4F43553-908F-AC56-5C1A-1FBFBE189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0114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5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87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7DBD1DD-A9C2-8F83-D34F-5C21E226026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31C6266-F563-688F-6D9A-51606929A2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82D5057-C033-56B3-F2E2-C93F43D51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37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05A05F7-9CFF-D79C-4887-86F0A2CF912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DAE61AE-1D09-BD1E-6432-6FC7F5197A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5EF36DB-F4AC-05E0-0C98-438FC89DE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030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87B141D3-EC93-4533-61A0-5FAC1988536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68DB17EF-B0A1-5373-FCE5-80EF199C8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FB40971-61B1-A98C-55C4-8512F178C1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15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4995A6CD-1FF1-B002-24E3-8BD8F1731FBC}"/>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0F1D80A-CA28-A242-567D-4E37E663C4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B89A1BD-75AB-5F2C-8AB9-13AC82C23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4480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4585AA8-25E0-D764-8CFE-70CEB349E72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11E294A-4351-5572-909F-AD6C80839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23AC813A-FD3D-FE35-CDFE-9CA97EDDB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2120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45D6DAC-C3B8-943A-C18C-EB487EEAC4F0}"/>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67F7F71A-2C12-BC96-ADEB-32165DD559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67CC47B9-02A4-2B95-B16C-F8CAA3E86B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spcBef>
                <a:spcPts val="600"/>
              </a:spcBef>
              <a:spcAft>
                <a:spcPts val="600"/>
              </a:spcAft>
              <a:buNone/>
            </a:pPr>
            <a:r>
              <a:rPr lang="vi-VN" b="1" dirty="0"/>
              <a:t>Trước LLM:</a:t>
            </a:r>
            <a:r>
              <a:rPr lang="vi-VN" dirty="0"/>
              <a:t> Khái niệm về AI có khả năng tương tác với thế giới bên ngoài đã có từ lâu trong lĩnh vực AI cổ điển (Symbolic AI) và hệ chuyên gia (Expert Systems). Tuy nhiên, các hệ thống này thường cứng nhắc, dựa trên luật lệ được lập trình</a:t>
            </a:r>
            <a:r>
              <a:rPr lang="en-US" dirty="0"/>
              <a:t> </a:t>
            </a:r>
            <a:r>
              <a:rPr lang="vi-VN" dirty="0"/>
              <a:t>sẵn và không có khả năng học hoặc thích ứng linh hoạt như LLM. </a:t>
            </a:r>
            <a:endParaRPr lang="en-US" dirty="0"/>
          </a:p>
          <a:p>
            <a:pPr marL="0" indent="0" algn="l">
              <a:spcBef>
                <a:spcPts val="600"/>
              </a:spcBef>
              <a:spcAft>
                <a:spcPts val="600"/>
              </a:spcAft>
              <a:buNone/>
            </a:pPr>
            <a:endParaRPr lang="en-US" dirty="0"/>
          </a:p>
          <a:p>
            <a:pPr marL="0" indent="0" algn="l">
              <a:spcBef>
                <a:spcPts val="600"/>
              </a:spcBef>
              <a:spcAft>
                <a:spcPts val="600"/>
              </a:spcAft>
              <a:buNone/>
            </a:pPr>
            <a:r>
              <a:rPr lang="vi-VN" b="1" dirty="0"/>
              <a:t>NLP truyền thống:</a:t>
            </a:r>
            <a:r>
              <a:rPr lang="vi-VN" dirty="0"/>
              <a:t> Các hệ thống xử lý ngôn ngữ tự nhiên trước đây cũng có thể tích hợp với các API hoặc cơ sở dữ liệu bên ngoài, nhưng thường thông qua các đoạn code được viết tay cụ thể cho từng tác vụ, thiếu tính tổng quát.</a:t>
            </a:r>
            <a:endParaRPr lang="vi-VN" b="0" i="0" dirty="0">
              <a:solidFill>
                <a:srgbClr val="F8FAFF"/>
              </a:solidFill>
              <a:effectLst/>
              <a:latin typeface="DeepSeek-CJK-patch"/>
            </a:endParaRPr>
          </a:p>
        </p:txBody>
      </p:sp>
    </p:spTree>
    <p:extLst>
      <p:ext uri="{BB962C8B-B14F-4D97-AF65-F5344CB8AC3E}">
        <p14:creationId xmlns:p14="http://schemas.microsoft.com/office/powerpoint/2010/main" val="2923682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3098EA8-44EE-DBFA-82B9-1D7F8F6BA94D}"/>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A545967E-A193-1A39-5E27-00BA006E2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CE6E15C8-6803-E287-2BAB-2163FDCBB8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b="1" dirty="0"/>
              <a:t>GPT-3 và các LLM tương tự:</a:t>
            </a:r>
            <a:r>
              <a:rPr lang="vi-VN" dirty="0"/>
              <a:t> Các mô hình như GPT-3 (ra mắt 2020) cho thấy khả năng sinh văn bản đáng kinh ngạc. Tuy nhiên, chúng cũng bộc lộ những hạn chế rõ ràng: </a:t>
            </a:r>
          </a:p>
          <a:p>
            <a:pPr marL="742950" lvl="1" indent="-285750">
              <a:buFont typeface="Arial" panose="020B0604020202020204" pitchFamily="34" charset="0"/>
              <a:buChar char="•"/>
            </a:pPr>
            <a:r>
              <a:rPr lang="vi-VN" b="1" dirty="0"/>
              <a:t>Kiến thức bị giới hạn:</a:t>
            </a:r>
            <a:r>
              <a:rPr lang="vi-VN" dirty="0"/>
              <a:t> Dữ liệu huấn luyện có "ngày cắt" (cut-off date), khiến chúng không biết thông tin mới nhất.</a:t>
            </a:r>
          </a:p>
          <a:p>
            <a:pPr marL="742950" lvl="1" indent="-285750">
              <a:buFont typeface="Arial" panose="020B0604020202020204" pitchFamily="34" charset="0"/>
              <a:buChar char="•"/>
            </a:pPr>
            <a:r>
              <a:rPr lang="vi-VN" b="1" dirty="0"/>
              <a:t>"Ảo giác" (Hallucination):</a:t>
            </a:r>
            <a:r>
              <a:rPr lang="vi-VN" dirty="0"/>
              <a:t> Có xu hướng bịa đặt thông tin không chính xác.</a:t>
            </a:r>
          </a:p>
          <a:p>
            <a:pPr marL="742950" lvl="1" indent="-285750">
              <a:buFont typeface="Arial" panose="020B0604020202020204" pitchFamily="34" charset="0"/>
              <a:buChar char="•"/>
            </a:pPr>
            <a:r>
              <a:rPr lang="vi-VN" b="1" dirty="0"/>
              <a:t>Khó khăn với tính toán và logic chính xác:</a:t>
            </a:r>
            <a:r>
              <a:rPr lang="vi-VN" dirty="0"/>
              <a:t> Không giỏi trong các phép toán phức tạp hoặc suy luận logic nhiều bước.</a:t>
            </a:r>
          </a:p>
          <a:p>
            <a:pPr marL="742950" lvl="1" indent="-285750">
              <a:buFont typeface="Arial" panose="020B0604020202020204" pitchFamily="34" charset="0"/>
              <a:buChar char="•"/>
            </a:pPr>
            <a:r>
              <a:rPr lang="vi-VN" b="1" dirty="0"/>
              <a:t>Không thể tương tác với thế giới thực:</a:t>
            </a:r>
            <a:r>
              <a:rPr lang="vi-VN" dirty="0"/>
              <a:t> Không thể kiểm tra thời tiết, đặt vé máy bay, gửi email,...</a:t>
            </a:r>
            <a:endParaRPr lang="en-US" dirty="0"/>
          </a:p>
          <a:p>
            <a:pPr marL="0" lvl="0" indent="0">
              <a:buFont typeface="Arial" panose="020B0604020202020204" pitchFamily="34" charset="0"/>
              <a:buNone/>
            </a:pPr>
            <a:r>
              <a:rPr lang="vi-VN" b="1" dirty="0"/>
              <a:t>Nhu cầu cấp thiết:</a:t>
            </a:r>
            <a:r>
              <a:rPr lang="vi-VN" dirty="0"/>
              <a:t> Những hạn chế này thúc đẩy các nhà nghiên cứu tìm cách "kết nối" LLM với các nguồn thông tin và khả năng hành động bên ngoài.</a:t>
            </a:r>
          </a:p>
          <a:p>
            <a:pPr marL="0" indent="0" algn="l">
              <a:spcBef>
                <a:spcPts val="600"/>
              </a:spcBef>
              <a:spcAft>
                <a:spcPts val="600"/>
              </a:spcAft>
              <a:buNone/>
            </a:pPr>
            <a:endParaRPr lang="vi-VN" b="0" i="0" dirty="0">
              <a:solidFill>
                <a:srgbClr val="F8FAFF"/>
              </a:solidFill>
              <a:effectLst/>
              <a:latin typeface="DeepSeek-CJK-patch"/>
            </a:endParaRPr>
          </a:p>
        </p:txBody>
      </p:sp>
    </p:spTree>
    <p:extLst>
      <p:ext uri="{BB962C8B-B14F-4D97-AF65-F5344CB8AC3E}">
        <p14:creationId xmlns:p14="http://schemas.microsoft.com/office/powerpoint/2010/main" val="3682661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83C18A4-A02C-326D-3E69-D95EA2EB2134}"/>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8817211-ED65-98D4-0DC5-9BF15D1779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ED76967-A402-A58D-6527-7451BF238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655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0F930217-3388-48E6-E6AF-B3E985C13400}"/>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2A16FF8-9E70-2D6D-773F-75153562BF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5F82CC7-C581-2767-D95F-3781CFDE1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526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153F4EB7-B92F-5A49-34C7-2D057F38DE31}"/>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C789A23-9D0C-D03A-F79E-AA3694AD0A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58C17BC-6837-897B-AD07-12E82CC696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Toolformer (Schick et al., Meta AI, tháng 2/2023):</a:t>
            </a:r>
            <a:r>
              <a:rPr lang="vi-VN" dirty="0"/>
              <a:t> Đề xuất một phương pháp để LLM </a:t>
            </a:r>
            <a:r>
              <a:rPr lang="vi-VN" i="1" dirty="0"/>
              <a:t>tự học</a:t>
            </a:r>
            <a:r>
              <a:rPr lang="vi-VN" dirty="0"/>
              <a:t> cách sử dụng các API (công cụ). Mô hình được huấn luyện để quyết định </a:t>
            </a:r>
            <a:r>
              <a:rPr lang="vi-VN" i="1" dirty="0"/>
              <a:t>vị trí</a:t>
            </a:r>
            <a:r>
              <a:rPr lang="vi-VN" dirty="0"/>
              <a:t> nào trong văn bản cần gọi API, </a:t>
            </a:r>
            <a:r>
              <a:rPr lang="vi-VN" i="1" dirty="0"/>
              <a:t>API nào</a:t>
            </a:r>
            <a:r>
              <a:rPr lang="vi-VN" dirty="0"/>
              <a:t> cần gọi, và </a:t>
            </a:r>
            <a:r>
              <a:rPr lang="vi-VN" i="1" dirty="0"/>
              <a:t>với tham số nào</a:t>
            </a:r>
            <a:r>
              <a:rPr lang="vi-VN" dirty="0"/>
              <a:t>, sau đó chèn kết quả trả về từ API vào quá trình sinh văn bản tiếp theo. Điều đặc biệt là quá trình tạo dữ liệu huấn luyện này có thể được tự động hóa ở một mức độ nhất định.</a:t>
            </a:r>
            <a:r>
              <a:rPr lang="en-US" dirty="0"/>
              <a:t> </a:t>
            </a:r>
            <a:r>
              <a:rPr lang="en-US" dirty="0" err="1"/>
              <a:t>Họ</a:t>
            </a:r>
            <a:r>
              <a:rPr lang="en-US" dirty="0"/>
              <a:t> </a:t>
            </a:r>
            <a:r>
              <a:rPr lang="en-US" dirty="0" err="1"/>
              <a:t>sử</a:t>
            </a:r>
            <a:r>
              <a:rPr lang="en-US" dirty="0"/>
              <a:t> </a:t>
            </a:r>
            <a:r>
              <a:rPr lang="en-US" dirty="0" err="1"/>
              <a:t>dụng</a:t>
            </a:r>
            <a:r>
              <a:rPr lang="en-US" dirty="0"/>
              <a:t> 5 Tools </a:t>
            </a:r>
            <a:r>
              <a:rPr lang="en-US" dirty="0" err="1"/>
              <a:t>đó</a:t>
            </a:r>
            <a:r>
              <a:rPr lang="en-US" dirty="0"/>
              <a:t> </a:t>
            </a:r>
            <a:r>
              <a:rPr lang="en-US" dirty="0" err="1"/>
              <a:t>là</a:t>
            </a:r>
            <a:r>
              <a:rPr lang="en-US" dirty="0"/>
              <a:t> Question Answering, Calculator, Wikipedia Search, Machine Translation System, Calendar</a:t>
            </a:r>
            <a:endParaRPr dirty="0"/>
          </a:p>
        </p:txBody>
      </p:sp>
    </p:spTree>
    <p:extLst>
      <p:ext uri="{BB962C8B-B14F-4D97-AF65-F5344CB8AC3E}">
        <p14:creationId xmlns:p14="http://schemas.microsoft.com/office/powerpoint/2010/main" val="2111774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F38036E-E330-0333-DD30-4549D86A6FC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1F3E948F-DC38-D4CA-2956-DE0BE0FDA4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3F90B27D-C064-D74F-4E3E-53E93C1D73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HuggingGPT / JARVIS (Shen et al., Microsoft Research Asia &amp; Zhejiang University, tháng 3/2023): </a:t>
            </a:r>
            <a:r>
              <a:rPr lang="vi-VN" dirty="0"/>
              <a:t>Một hệ thống sử dụng ChatGPT làm bộ điều khiển trung tâm để lựa chọn và phối hợp nhiều mô hình AI khác nhau (được xem như công cụ) từ Hugging Face Hub để giải quyết các tác vụ đa dạng (hình ảnh, âm thanh, video,...).</a:t>
            </a:r>
          </a:p>
        </p:txBody>
      </p:sp>
    </p:spTree>
    <p:extLst>
      <p:ext uri="{BB962C8B-B14F-4D97-AF65-F5344CB8AC3E}">
        <p14:creationId xmlns:p14="http://schemas.microsoft.com/office/powerpoint/2010/main" val="258280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9E3EB99A-25DD-7BC8-92C2-70C11DEA0B4A}"/>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D2EEA74-809F-E0CC-DF8F-5CCAD50D3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C35029F1-1FB6-7E14-3DB2-B7FFF2B3DE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Gorilla (Patil et al., UC Berkeley &amp; Microsoft Research, tháng 5/2023):</a:t>
            </a:r>
            <a:r>
              <a:rPr lang="vi-VN" dirty="0"/>
              <a:t> Tập trung vào việc huấn luyện LLM để gọi API một cách chính xác và đáng tin cậy, đặc biệt là với số lượng lớn API.</a:t>
            </a:r>
          </a:p>
        </p:txBody>
      </p:sp>
    </p:spTree>
    <p:extLst>
      <p:ext uri="{BB962C8B-B14F-4D97-AF65-F5344CB8AC3E}">
        <p14:creationId xmlns:p14="http://schemas.microsoft.com/office/powerpoint/2010/main" val="322844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0B55F6F3-CA69-5FED-5E8B-FE728B97A69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9E22B89-3752-EC50-8D96-2FA6F73F8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1383DC9-9522-4D9E-DFEE-6F3DD52AA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OpenAI Function Calling (Tháng 6/2023):</a:t>
            </a:r>
            <a:r>
              <a:rPr lang="vi-VN" dirty="0"/>
              <a:t> Một bước tiến quan trọng mang tính thực tiễn cao. OpenAI cung cấp một giao diện chuẩn hóa cho phép các nhà phát triển định nghĩa các "hàm" (công cụ) dưới dạng JSON schema. Khi tương tác, LLM (như GPT-3.5-turbo, GPT-4) có thể quyết định gọi một hàm cụ thể và trả về một đối tượng JSON chứa tên hàm và các tham số cần thiết. Lập trình viên sau đó sẽ thực thi hàm này bằng code của mình và gửi kết quả trở lại cho LLM để tiếp tục cuộc trò chuyện. </a:t>
            </a:r>
          </a:p>
        </p:txBody>
      </p:sp>
    </p:spTree>
    <p:extLst>
      <p:ext uri="{BB962C8B-B14F-4D97-AF65-F5344CB8AC3E}">
        <p14:creationId xmlns:p14="http://schemas.microsoft.com/office/powerpoint/2010/main" val="178495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094B6BEB-ADB1-32DC-AA55-2BD2A1B10576}"/>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97BBF0B1-3474-554B-03A1-474DBF320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5691C2E6-6D5C-912A-6F2F-5C722D0C6A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486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a:buNone/>
            </a:pPr>
            <a:r>
              <a:rPr lang="en-US" b="1" dirty="0"/>
              <a:t>T</a:t>
            </a:r>
            <a:r>
              <a:rPr lang="vi-VN" b="1" dirty="0"/>
              <a:t>hách Thức và Cơ Hội trong Việc Áp Dụng Agentic AI:</a:t>
            </a:r>
            <a:endParaRPr lang="en-US" b="1" dirty="0"/>
          </a:p>
          <a:p>
            <a:pPr marL="0">
              <a:buNone/>
            </a:pPr>
            <a:r>
              <a:rPr lang="vi-VN" dirty="0"/>
              <a:t>Mặc dù tiềm năng là rất lớn, việc áp dụng Agentic AI cũng đi kèm với những lo ngại về độ tin cậy, khả năng kiểm soát và các vấn đề đạo đức . Vấn đề "hộp đen" và thiếu khả năng giải thích , khả năng xảy ra lỗi và trục trặc , rủi ro về bảo mật</a:t>
            </a:r>
            <a:r>
              <a:rPr lang="en-US" dirty="0"/>
              <a:t> </a:t>
            </a:r>
            <a:r>
              <a:rPr lang="vi-VN" dirty="0"/>
              <a:t>và quyền riêng tư , các vấn đề đạo đức liên quan đến thiên vị, trách nhiệm và lạm dụng , nhu cầu giám sát và kiểm soát của con người , và tầm quan trọng của việc kiểm tra và xác thực là những yếu tố cần được xem xét kỹ lưỡng. Các chiến lược như triển khai các khung XAI, giao thức bảo mật mạnh mẽ, hướng dẫn đạo đức rõ ràng và cơ chế con người trong vòng lặp có thể giúp giảm thiểu những lo ngại này .   </a:t>
            </a:r>
            <a:endParaRPr lang="en-US" dirty="0"/>
          </a:p>
          <a:p>
            <a:pPr marL="0">
              <a:buNone/>
            </a:pPr>
            <a:endParaRPr lang="vi-VN" dirty="0"/>
          </a:p>
          <a:p>
            <a:pPr marL="0" indent="0">
              <a:buNone/>
            </a:pPr>
            <a:r>
              <a:rPr lang="vi-VN" dirty="0"/>
              <a:t>Tuy nhiên, Agentic AI cũng mang lại những cơ hội to lớn cho năng suất, hiệu quả và đổi mới . Nó giúp tăng hiệu quả hoạt động và tự động hóa các tác vụ thông thường , giảm thiểu sai sót của con người , cải thiện trải nghiệm khách hàng thông qua cá nhân hóa và dịch vụ nhanh chóng hơn , trao quyền cho nhân viên tập trung vào các công việc mang tính chiến lược và sáng tạo hơn , thúc đẩy sự đổi mới trong phát triển sản phẩm và mô hình kinh doanh , tiềm năng tiết kiệm chi phí và ROI cao hơn , và giải quyết tình trạng thiếu hụt nhân tài bằng cách tăng cường khả năng của con người .</a:t>
            </a:r>
          </a:p>
          <a:p>
            <a:pPr marL="0" lvl="0" indent="0" algn="l" rtl="0">
              <a:spcBef>
                <a:spcPts val="0"/>
              </a:spcBef>
              <a:spcAft>
                <a:spcPts val="0"/>
              </a:spcAft>
              <a:buNone/>
            </a:pPr>
            <a:endParaRPr lang="vi-V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0334997D-56F1-0136-1C5C-DECAF43B460B}"/>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5298971F-CAE9-06D5-B532-7CB790F6B0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a:extLst>
              <a:ext uri="{FF2B5EF4-FFF2-40B4-BE49-F238E27FC236}">
                <a16:creationId xmlns:a16="http://schemas.microsoft.com/office/drawing/2014/main" id="{569AFF28-BBF8-D900-B656-E466F6FF22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sz="1100" i="1" dirty="0"/>
              <a:t>Agentic AI đánh dấu một bước tiến vượt bậc so với Generative AI, mang đến khả năng tự chủ để đạt được các mục tiêu phức tạp</a:t>
            </a:r>
            <a:r>
              <a:rPr lang="en-US" sz="1100" i="1" dirty="0"/>
              <a:t>.</a:t>
            </a:r>
          </a:p>
          <a:p>
            <a:pPr>
              <a:buFont typeface="Arial" panose="020B0604020202020204" pitchFamily="34" charset="0"/>
              <a:buChar char="•"/>
            </a:pPr>
            <a:r>
              <a:rPr lang="vi-VN" sz="1100" i="1" dirty="0"/>
              <a:t>Agentic AI có tiềm năng to lớn trong việc chuyển đổi các ngành công nghiệp và mang lại giá trị kinh doanh đáng kể. </a:t>
            </a:r>
            <a:endParaRPr lang="en-US" sz="1100" i="1" dirty="0"/>
          </a:p>
          <a:p>
            <a:pPr>
              <a:buFont typeface="Arial" panose="020B0604020202020204" pitchFamily="34" charset="0"/>
              <a:buChar char="•"/>
            </a:pPr>
            <a:r>
              <a:rPr lang="vi-VN" sz="1100" i="1" dirty="0"/>
              <a:t>Tuy nhiên, các thách thức liên quan đến độ tin cậy, khả năng kiểm soát và đạo đức cần được xem</a:t>
            </a:r>
            <a:r>
              <a:rPr lang="en-US" sz="1100" i="1" dirty="0"/>
              <a:t> </a:t>
            </a:r>
            <a:r>
              <a:rPr lang="en-US" sz="1100" i="1" dirty="0" err="1"/>
              <a:t>xét</a:t>
            </a:r>
            <a:r>
              <a:rPr lang="vi-VN" sz="1100" i="1" dirty="0"/>
              <a:t>. </a:t>
            </a:r>
            <a:endParaRPr lang="en-US" sz="1100" i="1" dirty="0"/>
          </a:p>
          <a:p>
            <a:pPr>
              <a:buFont typeface="Arial" panose="020B0604020202020204" pitchFamily="34" charset="0"/>
              <a:buChar char="•"/>
            </a:pPr>
            <a:r>
              <a:rPr lang="vi-VN" sz="1100" i="1" dirty="0"/>
              <a:t>Tương lai của Agentic AI hứa hẹn sẽ định hình lại cách chúng ta làm việc và tương tác với công nghệ, mở ra những cơ hội mới và đòi hỏi sự thích ứng liên tục từ con người.</a:t>
            </a:r>
            <a:endParaRPr lang="en-US" i="1" dirty="0"/>
          </a:p>
        </p:txBody>
      </p:sp>
    </p:spTree>
    <p:extLst>
      <p:ext uri="{BB962C8B-B14F-4D97-AF65-F5344CB8AC3E}">
        <p14:creationId xmlns:p14="http://schemas.microsoft.com/office/powerpoint/2010/main" val="2225507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51439B89-E308-7263-4B33-534D3DBF6B2A}"/>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C5E06A02-39A0-66B8-20B4-D51A7B0C6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811591A-1223-A12E-F8E4-E1B60728A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6650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BA18C0BF-B106-1A10-45D2-E4A55027F801}"/>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E00892CA-B799-3D91-7BB3-2CC05A2C28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6541911-A434-E7A3-7FBF-2A25C8B9A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6904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86fec561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86fec56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86fec561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7ed9c17e8_1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7ed9c17e8_1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D0154726-C60F-A9EF-BF55-162B83FBB877}"/>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41AE0839-5FB4-A231-D27D-56D2B1AE2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52CD3084-F498-DB99-0FB6-78F6CB1EBE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513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87ed9c17e8_1_1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287ed9c17e8_1_1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87ed9c17e8_1_1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87ed9c17e8_1_1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287ed9c17e8_1_11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287ed9c17e8_1_1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87ed9c17e8_1_1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287ed9c17e8_1_1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87ed9c17e8_1_11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287ed9c17e8_1_1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0"/>
        <p:cNvGrpSpPr/>
        <p:nvPr/>
      </p:nvGrpSpPr>
      <p:grpSpPr>
        <a:xfrm>
          <a:off x="0" y="0"/>
          <a:ext cx="0" cy="0"/>
          <a:chOff x="0" y="0"/>
          <a:chExt cx="0" cy="0"/>
        </a:xfrm>
      </p:grpSpPr>
      <p:sp>
        <p:nvSpPr>
          <p:cNvPr id="4421" name="Google Shape;4421;g287ed9c17e8_1_1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2" name="Google Shape;4422;g287ed9c17e8_1_1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9"/>
        <p:cNvGrpSpPr/>
        <p:nvPr/>
      </p:nvGrpSpPr>
      <p:grpSpPr>
        <a:xfrm>
          <a:off x="0" y="0"/>
          <a:ext cx="0" cy="0"/>
          <a:chOff x="0" y="0"/>
          <a:chExt cx="0" cy="0"/>
        </a:xfrm>
      </p:grpSpPr>
      <p:sp>
        <p:nvSpPr>
          <p:cNvPr id="4840" name="Google Shape;4840;g287ed9c17e8_1_14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1" name="Google Shape;4841;g287ed9c17e8_1_14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9"/>
        <p:cNvGrpSpPr/>
        <p:nvPr/>
      </p:nvGrpSpPr>
      <p:grpSpPr>
        <a:xfrm>
          <a:off x="0" y="0"/>
          <a:ext cx="0" cy="0"/>
          <a:chOff x="0" y="0"/>
          <a:chExt cx="0" cy="0"/>
        </a:xfrm>
      </p:grpSpPr>
      <p:sp>
        <p:nvSpPr>
          <p:cNvPr id="5010" name="Google Shape;5010;g287ed9c17e8_1_14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1" name="Google Shape;5011;g287ed9c17e8_1_1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287ed9c17e8_1_15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287ed9c17e8_1_15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4"/>
        <p:cNvGrpSpPr/>
        <p:nvPr/>
      </p:nvGrpSpPr>
      <p:grpSpPr>
        <a:xfrm>
          <a:off x="0" y="0"/>
          <a:ext cx="0" cy="0"/>
          <a:chOff x="0" y="0"/>
          <a:chExt cx="0" cy="0"/>
        </a:xfrm>
      </p:grpSpPr>
      <p:sp>
        <p:nvSpPr>
          <p:cNvPr id="5795" name="Google Shape;5795;g287ed9c17e8_1_15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6" name="Google Shape;5796;g287ed9c17e8_1_15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2F3230A2-CE7A-A285-9A76-0FAF7C82379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D197A72E-20D6-C5A0-F807-C70EA2BB7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73062A9-F48D-ED53-C59E-C8C71B1301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648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287ed9c17e8_1_15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287ed9c17e8_1_15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1"/>
        <p:cNvGrpSpPr/>
        <p:nvPr/>
      </p:nvGrpSpPr>
      <p:grpSpPr>
        <a:xfrm>
          <a:off x="0" y="0"/>
          <a:ext cx="0" cy="0"/>
          <a:chOff x="0" y="0"/>
          <a:chExt cx="0" cy="0"/>
        </a:xfrm>
      </p:grpSpPr>
      <p:sp>
        <p:nvSpPr>
          <p:cNvPr id="6582" name="Google Shape;6582;g287ed9c17e8_1_16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3" name="Google Shape;6583;g287ed9c17e8_1_16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1"/>
        <p:cNvGrpSpPr/>
        <p:nvPr/>
      </p:nvGrpSpPr>
      <p:grpSpPr>
        <a:xfrm>
          <a:off x="0" y="0"/>
          <a:ext cx="0" cy="0"/>
          <a:chOff x="0" y="0"/>
          <a:chExt cx="0" cy="0"/>
        </a:xfrm>
      </p:grpSpPr>
      <p:sp>
        <p:nvSpPr>
          <p:cNvPr id="7092" name="Google Shape;7092;g287ed9c17e8_1_16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3" name="Google Shape;7093;g287ed9c17e8_1_16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1"/>
        <p:cNvGrpSpPr/>
        <p:nvPr/>
      </p:nvGrpSpPr>
      <p:grpSpPr>
        <a:xfrm>
          <a:off x="0" y="0"/>
          <a:ext cx="0" cy="0"/>
          <a:chOff x="0" y="0"/>
          <a:chExt cx="0" cy="0"/>
        </a:xfrm>
      </p:grpSpPr>
      <p:sp>
        <p:nvSpPr>
          <p:cNvPr id="7712" name="Google Shape;7712;g287ed9c17e8_1_17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3" name="Google Shape;7713;g287ed9c17e8_1_17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5"/>
        <p:cNvGrpSpPr/>
        <p:nvPr/>
      </p:nvGrpSpPr>
      <p:grpSpPr>
        <a:xfrm>
          <a:off x="0" y="0"/>
          <a:ext cx="0" cy="0"/>
          <a:chOff x="0" y="0"/>
          <a:chExt cx="0" cy="0"/>
        </a:xfrm>
      </p:grpSpPr>
      <p:sp>
        <p:nvSpPr>
          <p:cNvPr id="8306" name="Google Shape;8306;g287ed9c17e8_1_18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7" name="Google Shape;8307;g287ed9c17e8_1_18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6"/>
        <p:cNvGrpSpPr/>
        <p:nvPr/>
      </p:nvGrpSpPr>
      <p:grpSpPr>
        <a:xfrm>
          <a:off x="0" y="0"/>
          <a:ext cx="0" cy="0"/>
          <a:chOff x="0" y="0"/>
          <a:chExt cx="0" cy="0"/>
        </a:xfrm>
      </p:grpSpPr>
      <p:sp>
        <p:nvSpPr>
          <p:cNvPr id="8627" name="Google Shape;8627;g287ed9c17e8_1_18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8" name="Google Shape;8628;g287ed9c17e8_1_18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4"/>
        <p:cNvGrpSpPr/>
        <p:nvPr/>
      </p:nvGrpSpPr>
      <p:grpSpPr>
        <a:xfrm>
          <a:off x="0" y="0"/>
          <a:ext cx="0" cy="0"/>
          <a:chOff x="0" y="0"/>
          <a:chExt cx="0" cy="0"/>
        </a:xfrm>
      </p:grpSpPr>
      <p:sp>
        <p:nvSpPr>
          <p:cNvPr id="8935" name="Google Shape;8935;g287ed9c17e8_1_20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6" name="Google Shape;8936;g287ed9c17e8_1_20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6FFA181F-F89A-E7B1-768B-82E69790BB4A}"/>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9BF979AE-C21B-115F-7980-90988AC6D1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A272DF6C-1C36-22D6-E882-6869EF506B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5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910BDC7-3638-32C2-6CA0-C64C1D32AE7C}"/>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A197A334-1364-EB4F-FAB3-AC94FF632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3592B730-4F23-5D75-B5B1-D95BA0466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1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EB08CFB5-2BF8-C71F-801B-336421DAA13B}"/>
            </a:ext>
          </a:extLst>
        </p:cNvPr>
        <p:cNvGrpSpPr/>
        <p:nvPr/>
      </p:nvGrpSpPr>
      <p:grpSpPr>
        <a:xfrm>
          <a:off x="0" y="0"/>
          <a:ext cx="0" cy="0"/>
          <a:chOff x="0" y="0"/>
          <a:chExt cx="0" cy="0"/>
        </a:xfrm>
      </p:grpSpPr>
      <p:sp>
        <p:nvSpPr>
          <p:cNvPr id="926" name="Google Shape;926;gd1bf8d60a4_0_171:notes">
            <a:extLst>
              <a:ext uri="{FF2B5EF4-FFF2-40B4-BE49-F238E27FC236}">
                <a16:creationId xmlns:a16="http://schemas.microsoft.com/office/drawing/2014/main" id="{9A9F98FC-5AD9-6246-9585-8C5F237BB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a:extLst>
              <a:ext uri="{FF2B5EF4-FFF2-40B4-BE49-F238E27FC236}">
                <a16:creationId xmlns:a16="http://schemas.microsoft.com/office/drawing/2014/main" id="{20A2BE6A-0DC1-40E7-D8C3-990F18AAF5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8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E65A9CA-7845-E949-61E2-EF3A147317A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DDEA9B90-4CAD-C262-CEA3-8BDEDDA0D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91A494F-9BA9-9F0C-E3C4-5DF62D514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06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2" r:id="rId7"/>
    <p:sldLayoutId id="2147483665" r:id="rId8"/>
    <p:sldLayoutId id="2147483666" r:id="rId9"/>
    <p:sldLayoutId id="2147483667" r:id="rId10"/>
    <p:sldLayoutId id="2147483670" r:id="rId11"/>
    <p:sldLayoutId id="2147483671"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0" name="Google Shape;36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manus.im/usecas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Sora" TargetMode="External"/><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hyperlink" Target="https://fonts.google.com/specimen/La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dtung.vu</a:t>
            </a:r>
            <a:endParaRPr dirty="0"/>
          </a:p>
        </p:txBody>
      </p:sp>
      <p:cxnSp>
        <p:nvCxnSpPr>
          <p:cNvPr id="370" name="Google Shape;370;p33"/>
          <p:cNvCxnSpPr>
            <a:cxnSpLocks/>
            <a:endCxn id="369"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B23F80E5-F14F-B124-B6AB-6F0A868C658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F1CC8ED-DF7D-5D3D-4339-69E77AE225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a:t>
            </a:r>
          </a:p>
        </p:txBody>
      </p:sp>
      <p:pic>
        <p:nvPicPr>
          <p:cNvPr id="7170" name="Picture 2">
            <a:extLst>
              <a:ext uri="{FF2B5EF4-FFF2-40B4-BE49-F238E27FC236}">
                <a16:creationId xmlns:a16="http://schemas.microsoft.com/office/drawing/2014/main" id="{88D5818C-C19D-815D-30DA-942BEEBE24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b="8710"/>
          <a:stretch/>
        </p:blipFill>
        <p:spPr bwMode="auto">
          <a:xfrm>
            <a:off x="1346201" y="1017725"/>
            <a:ext cx="6084490" cy="36296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Google Shape;1024;p56">
            <a:extLst>
              <a:ext uri="{FF2B5EF4-FFF2-40B4-BE49-F238E27FC236}">
                <a16:creationId xmlns:a16="http://schemas.microsoft.com/office/drawing/2014/main" id="{AE02B739-21B9-4BB1-7C82-24B19F8B0A0E}"/>
              </a:ext>
            </a:extLst>
          </p:cNvPr>
          <p:cNvSpPr txBox="1">
            <a:spLocks noGrp="1"/>
          </p:cNvSpPr>
          <p:nvPr>
            <p:ph type="subTitle" idx="1"/>
          </p:nvPr>
        </p:nvSpPr>
        <p:spPr>
          <a:xfrm>
            <a:off x="1346202" y="4504137"/>
            <a:ext cx="6084490"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t>Fig. The need for the next level of Robotic Process Automation (RPA)</a:t>
            </a:r>
            <a:r>
              <a:rPr lang="en" sz="1200" i="1" baseline="30000" dirty="0"/>
              <a:t>[1]</a:t>
            </a:r>
            <a:endParaRPr sz="1200" i="1" baseline="30000" dirty="0"/>
          </a:p>
        </p:txBody>
      </p:sp>
    </p:spTree>
    <p:extLst>
      <p:ext uri="{BB962C8B-B14F-4D97-AF65-F5344CB8AC3E}">
        <p14:creationId xmlns:p14="http://schemas.microsoft.com/office/powerpoint/2010/main" val="192540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B959657-8223-FB6B-20C9-6A0ACC37E06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B34F662-6013-BA0F-42C8-059CEFA28DB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Expectation</a:t>
            </a:r>
          </a:p>
        </p:txBody>
      </p:sp>
      <p:sp>
        <p:nvSpPr>
          <p:cNvPr id="1024" name="Google Shape;1024;p56">
            <a:extLst>
              <a:ext uri="{FF2B5EF4-FFF2-40B4-BE49-F238E27FC236}">
                <a16:creationId xmlns:a16="http://schemas.microsoft.com/office/drawing/2014/main" id="{01C612AB-D8B7-7CEF-6B80-27BEA937CA15}"/>
              </a:ext>
            </a:extLst>
          </p:cNvPr>
          <p:cNvSpPr txBox="1">
            <a:spLocks noGrp="1"/>
          </p:cNvSpPr>
          <p:nvPr>
            <p:ph type="subTitle" idx="1"/>
          </p:nvPr>
        </p:nvSpPr>
        <p:spPr>
          <a:xfrm>
            <a:off x="855800" y="1238250"/>
            <a:ext cx="7704000" cy="301624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SzPct val="100000"/>
              <a:buFont typeface="Wingdings" panose="05000000000000000000" pitchFamily="2" charset="2"/>
              <a:buChar char="Ø"/>
            </a:pPr>
            <a:r>
              <a:rPr lang="en-US" dirty="0"/>
              <a:t>Gartner has named Agentic AI the number one strategic technology trend for 2025 </a:t>
            </a:r>
            <a:r>
              <a:rPr lang="en-US" baseline="30000" dirty="0"/>
              <a:t>[1]</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Deloitte predicts that 25% of companies currently using Generative AI will deploy Agentic AI pilots or projects by 2025, and that number will increase to 50% by 2027 </a:t>
            </a:r>
            <a:r>
              <a:rPr lang="en-US" baseline="30000" dirty="0"/>
              <a:t>[2]</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In terms of the market, Statista forecasts the Agentic AI market value to reach $47.1 billion by 2030, up from $5.1 billion in 2025 </a:t>
            </a:r>
            <a:r>
              <a:rPr lang="en-US" baseline="30000" dirty="0"/>
              <a:t>[2]</a:t>
            </a:r>
            <a:r>
              <a:rPr lang="en-US" dirty="0"/>
              <a:t>.</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indent="-285750" algn="just">
              <a:buSzPct val="100000"/>
              <a:buFont typeface="Wingdings" panose="05000000000000000000" pitchFamily="2" charset="2"/>
              <a:buChar char="Ø"/>
            </a:pPr>
            <a:r>
              <a:rPr lang="en-US" dirty="0"/>
              <a:t>An IBM survey found that 99% of developers building enterprise AI applications are exploring or developing AI agents </a:t>
            </a:r>
            <a:r>
              <a:rPr lang="en-US" baseline="30000" dirty="0"/>
              <a:t>[3]</a:t>
            </a:r>
            <a:r>
              <a:rPr lang="en-US" dirty="0"/>
              <a:t>. </a:t>
            </a:r>
          </a:p>
          <a:p>
            <a:pPr marL="285750" lvl="0" indent="-285750" algn="just" rtl="0">
              <a:spcBef>
                <a:spcPts val="0"/>
              </a:spcBef>
              <a:spcAft>
                <a:spcPts val="0"/>
              </a:spcAft>
              <a:buSzPct val="100000"/>
              <a:buFont typeface="Wingdings" panose="05000000000000000000" pitchFamily="2" charset="2"/>
              <a:buChar char="Ø"/>
            </a:pPr>
            <a:endParaRPr dirty="0"/>
          </a:p>
        </p:txBody>
      </p:sp>
    </p:spTree>
    <p:extLst>
      <p:ext uri="{BB962C8B-B14F-4D97-AF65-F5344CB8AC3E}">
        <p14:creationId xmlns:p14="http://schemas.microsoft.com/office/powerpoint/2010/main" val="145228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22478463-84BF-84B1-172B-826AFE77466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6F5A723C-3082-8FFE-7700-33B42FEDAC1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Agentic AI</a:t>
            </a:r>
          </a:p>
        </p:txBody>
      </p:sp>
      <p:sp>
        <p:nvSpPr>
          <p:cNvPr id="467" name="Google Shape;467;p36">
            <a:extLst>
              <a:ext uri="{FF2B5EF4-FFF2-40B4-BE49-F238E27FC236}">
                <a16:creationId xmlns:a16="http://schemas.microsoft.com/office/drawing/2014/main" id="{D749299A-E5F3-1B2D-BE2F-878DF07D5473}"/>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09975528-6AF4-A7CF-5B3C-539600ED60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69" name="Google Shape;469;p36">
            <a:extLst>
              <a:ext uri="{FF2B5EF4-FFF2-40B4-BE49-F238E27FC236}">
                <a16:creationId xmlns:a16="http://schemas.microsoft.com/office/drawing/2014/main" id="{B80E4B37-B567-1411-4EB2-CA0E4837C30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04B8EDB0-97A9-B664-FABD-712B07F7C04F}"/>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8339483D-2A2A-17C1-9406-87BBCA5F764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AABD98BD-1014-AF0D-D118-1C55CD2AA987}"/>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574CEA8E-1B57-918C-EA2B-66B3B3DC67CE}"/>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3B461554-7ABD-E70E-742B-F407D56BE3ED}"/>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286DA714-7159-2F3C-0906-0EFFD6C271D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7B3A7D68-89D8-D959-6D0F-F4CE569D4669}"/>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DD7AD65C-3031-5871-8F65-26F70F7B4E43}"/>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338235BF-7FB0-5866-0CCA-E9F8F8410FFE}"/>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C216CB45-9DB3-5B46-FBB0-38B5D57A98E0}"/>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23776F74-6451-1F97-57C1-79FB8EA13D94}"/>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079A065E-3687-287B-AE06-98FB51BCDDD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F97CF67A-960F-FD5E-BCD0-2C375176D2B2}"/>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38EEB687-EB7F-AD82-1821-1208A1D73403}"/>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89EE39BB-652A-256B-47DC-532CFA0FF62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4D5B0083-41BE-F30E-C307-9848D95C1722}"/>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13AC6AC-EFD1-2713-C24C-6A02DCFF9DEB}"/>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235;p74">
            <a:extLst>
              <a:ext uri="{FF2B5EF4-FFF2-40B4-BE49-F238E27FC236}">
                <a16:creationId xmlns:a16="http://schemas.microsoft.com/office/drawing/2014/main" id="{9F3D767B-4970-290D-A5C2-F5A94F7E40ED}"/>
              </a:ext>
            </a:extLst>
          </p:cNvPr>
          <p:cNvGrpSpPr/>
          <p:nvPr/>
        </p:nvGrpSpPr>
        <p:grpSpPr>
          <a:xfrm>
            <a:off x="6350488" y="2544615"/>
            <a:ext cx="1463653" cy="1195098"/>
            <a:chOff x="7617850" y="2063282"/>
            <a:chExt cx="799565" cy="670282"/>
          </a:xfrm>
          <a:solidFill>
            <a:schemeClr val="tx2"/>
          </a:solidFill>
        </p:grpSpPr>
        <p:cxnSp>
          <p:nvCxnSpPr>
            <p:cNvPr id="3" name="Google Shape;5236;p74">
              <a:extLst>
                <a:ext uri="{FF2B5EF4-FFF2-40B4-BE49-F238E27FC236}">
                  <a16:creationId xmlns:a16="http://schemas.microsoft.com/office/drawing/2014/main" id="{D5AD8AFD-AEF3-465D-0F82-58B27EE35401}"/>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4" name="Google Shape;5237;p74">
              <a:extLst>
                <a:ext uri="{FF2B5EF4-FFF2-40B4-BE49-F238E27FC236}">
                  <a16:creationId xmlns:a16="http://schemas.microsoft.com/office/drawing/2014/main" id="{FBFB9A50-58D2-AC90-47C7-5DAAF72597F6}"/>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 name="Google Shape;5238;p74">
              <a:extLst>
                <a:ext uri="{FF2B5EF4-FFF2-40B4-BE49-F238E27FC236}">
                  <a16:creationId xmlns:a16="http://schemas.microsoft.com/office/drawing/2014/main" id="{A537063B-E6A1-294A-7DE1-A2DABB91DF2D}"/>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 name="Google Shape;5239;p74">
              <a:extLst>
                <a:ext uri="{FF2B5EF4-FFF2-40B4-BE49-F238E27FC236}">
                  <a16:creationId xmlns:a16="http://schemas.microsoft.com/office/drawing/2014/main" id="{3D2D32E6-D770-9BBC-3E4C-AB937A36FCE6}"/>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7" name="Google Shape;5240;p74">
              <a:extLst>
                <a:ext uri="{FF2B5EF4-FFF2-40B4-BE49-F238E27FC236}">
                  <a16:creationId xmlns:a16="http://schemas.microsoft.com/office/drawing/2014/main" id="{B6205ACD-C7E5-B79D-F759-77CC4A673256}"/>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8" name="Google Shape;5241;p74">
              <a:extLst>
                <a:ext uri="{FF2B5EF4-FFF2-40B4-BE49-F238E27FC236}">
                  <a16:creationId xmlns:a16="http://schemas.microsoft.com/office/drawing/2014/main" id="{FB877CEC-979D-4B11-3579-567C00DD0669}"/>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9" name="Google Shape;5242;p74">
              <a:extLst>
                <a:ext uri="{FF2B5EF4-FFF2-40B4-BE49-F238E27FC236}">
                  <a16:creationId xmlns:a16="http://schemas.microsoft.com/office/drawing/2014/main" id="{CD897A03-A723-59BE-248A-3F7194706FB0}"/>
                </a:ext>
              </a:extLst>
            </p:cNvPr>
            <p:cNvGrpSpPr/>
            <p:nvPr/>
          </p:nvGrpSpPr>
          <p:grpSpPr>
            <a:xfrm>
              <a:off x="7734309" y="2063282"/>
              <a:ext cx="570957" cy="620095"/>
              <a:chOff x="7734309" y="2063282"/>
              <a:chExt cx="570957" cy="620095"/>
            </a:xfrm>
            <a:grpFill/>
          </p:grpSpPr>
          <p:grpSp>
            <p:nvGrpSpPr>
              <p:cNvPr id="10" name="Google Shape;5243;p74">
                <a:extLst>
                  <a:ext uri="{FF2B5EF4-FFF2-40B4-BE49-F238E27FC236}">
                    <a16:creationId xmlns:a16="http://schemas.microsoft.com/office/drawing/2014/main" id="{6B6024A1-7E00-EE27-06A0-46D819453C11}"/>
                  </a:ext>
                </a:extLst>
              </p:cNvPr>
              <p:cNvGrpSpPr/>
              <p:nvPr/>
            </p:nvGrpSpPr>
            <p:grpSpPr>
              <a:xfrm>
                <a:off x="8031573" y="2063282"/>
                <a:ext cx="273693" cy="620095"/>
                <a:chOff x="8031573" y="2063282"/>
                <a:chExt cx="273693" cy="620095"/>
              </a:xfrm>
              <a:grpFill/>
            </p:grpSpPr>
            <p:sp>
              <p:nvSpPr>
                <p:cNvPr id="16" name="Google Shape;5244;p74">
                  <a:extLst>
                    <a:ext uri="{FF2B5EF4-FFF2-40B4-BE49-F238E27FC236}">
                      <a16:creationId xmlns:a16="http://schemas.microsoft.com/office/drawing/2014/main" id="{583368CB-44F0-90EE-04E2-363C198203B9}"/>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45;p74">
                  <a:extLst>
                    <a:ext uri="{FF2B5EF4-FFF2-40B4-BE49-F238E27FC236}">
                      <a16:creationId xmlns:a16="http://schemas.microsoft.com/office/drawing/2014/main" id="{7DE538E6-2923-71E0-6865-B2033B7C13D0}"/>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46;p74">
                  <a:extLst>
                    <a:ext uri="{FF2B5EF4-FFF2-40B4-BE49-F238E27FC236}">
                      <a16:creationId xmlns:a16="http://schemas.microsoft.com/office/drawing/2014/main" id="{5971323D-3C17-B447-7746-855295CC1720}"/>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7;p74">
                  <a:extLst>
                    <a:ext uri="{FF2B5EF4-FFF2-40B4-BE49-F238E27FC236}">
                      <a16:creationId xmlns:a16="http://schemas.microsoft.com/office/drawing/2014/main" id="{D69ED18A-B745-6BFA-AAE0-969BCBCE6949}"/>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8;p74">
                <a:extLst>
                  <a:ext uri="{FF2B5EF4-FFF2-40B4-BE49-F238E27FC236}">
                    <a16:creationId xmlns:a16="http://schemas.microsoft.com/office/drawing/2014/main" id="{F100193A-30BB-01B5-8278-21045A8CB5FD}"/>
                  </a:ext>
                </a:extLst>
              </p:cNvPr>
              <p:cNvGrpSpPr/>
              <p:nvPr/>
            </p:nvGrpSpPr>
            <p:grpSpPr>
              <a:xfrm flipH="1">
                <a:off x="7734309" y="2063282"/>
                <a:ext cx="273693" cy="620095"/>
                <a:chOff x="8031573" y="2063282"/>
                <a:chExt cx="273693" cy="620095"/>
              </a:xfrm>
              <a:grpFill/>
            </p:grpSpPr>
            <p:sp>
              <p:nvSpPr>
                <p:cNvPr id="12" name="Google Shape;5249;p74">
                  <a:extLst>
                    <a:ext uri="{FF2B5EF4-FFF2-40B4-BE49-F238E27FC236}">
                      <a16:creationId xmlns:a16="http://schemas.microsoft.com/office/drawing/2014/main" id="{1778FD39-C8D2-A027-695B-973219C0D518}"/>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50;p74">
                  <a:extLst>
                    <a:ext uri="{FF2B5EF4-FFF2-40B4-BE49-F238E27FC236}">
                      <a16:creationId xmlns:a16="http://schemas.microsoft.com/office/drawing/2014/main" id="{EFDD58C7-D2E4-0799-5356-C6C617F2BCFD}"/>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1;p74">
                  <a:extLst>
                    <a:ext uri="{FF2B5EF4-FFF2-40B4-BE49-F238E27FC236}">
                      <a16:creationId xmlns:a16="http://schemas.microsoft.com/office/drawing/2014/main" id="{7DD25509-14FA-FA10-4AD5-E7EA2DC80604}"/>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2;p74">
                  <a:extLst>
                    <a:ext uri="{FF2B5EF4-FFF2-40B4-BE49-F238E27FC236}">
                      <a16:creationId xmlns:a16="http://schemas.microsoft.com/office/drawing/2014/main" id="{C49DCB1E-F73D-46B4-ED83-1AFF1BE5CC61}"/>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687121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0098F10E-FF54-E314-8C05-60B9B5727340}"/>
            </a:ext>
          </a:extLst>
        </p:cNvPr>
        <p:cNvGrpSpPr/>
        <p:nvPr/>
      </p:nvGrpSpPr>
      <p:grpSpPr>
        <a:xfrm>
          <a:off x="0" y="0"/>
          <a:ext cx="0" cy="0"/>
          <a:chOff x="0" y="0"/>
          <a:chExt cx="0" cy="0"/>
        </a:xfrm>
      </p:grpSpPr>
      <p:sp>
        <p:nvSpPr>
          <p:cNvPr id="660" name="Google Shape;660;p42">
            <a:extLst>
              <a:ext uri="{FF2B5EF4-FFF2-40B4-BE49-F238E27FC236}">
                <a16:creationId xmlns:a16="http://schemas.microsoft.com/office/drawing/2014/main" id="{C95D3D82-381F-AB53-9A1E-AC29BFCD4524}"/>
              </a:ext>
            </a:extLst>
          </p:cNvPr>
          <p:cNvSpPr/>
          <p:nvPr/>
        </p:nvSpPr>
        <p:spPr>
          <a:xfrm>
            <a:off x="2693717" y="3492409"/>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1" name="Google Shape;661;p42">
            <a:extLst>
              <a:ext uri="{FF2B5EF4-FFF2-40B4-BE49-F238E27FC236}">
                <a16:creationId xmlns:a16="http://schemas.microsoft.com/office/drawing/2014/main" id="{F5C7C2A3-4ED0-FA3D-9CEC-82BBEF6119A5}"/>
              </a:ext>
            </a:extLst>
          </p:cNvPr>
          <p:cNvSpPr/>
          <p:nvPr/>
        </p:nvSpPr>
        <p:spPr>
          <a:xfrm>
            <a:off x="4697176" y="1721642"/>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2" name="Google Shape;662;p42">
            <a:extLst>
              <a:ext uri="{FF2B5EF4-FFF2-40B4-BE49-F238E27FC236}">
                <a16:creationId xmlns:a16="http://schemas.microsoft.com/office/drawing/2014/main" id="{C241CFCC-C828-C0A7-1F0E-0D8676957807}"/>
              </a:ext>
            </a:extLst>
          </p:cNvPr>
          <p:cNvSpPr/>
          <p:nvPr/>
        </p:nvSpPr>
        <p:spPr>
          <a:xfrm>
            <a:off x="892374" y="171742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p42">
            <a:extLst>
              <a:ext uri="{FF2B5EF4-FFF2-40B4-BE49-F238E27FC236}">
                <a16:creationId xmlns:a16="http://schemas.microsoft.com/office/drawing/2014/main" id="{BE660AA2-8C5A-AE4F-CDF2-AA76F79FBF1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Agentic AI</a:t>
            </a:r>
            <a:endParaRPr dirty="0"/>
          </a:p>
        </p:txBody>
      </p:sp>
      <p:sp>
        <p:nvSpPr>
          <p:cNvPr id="665" name="Google Shape;665;p42">
            <a:extLst>
              <a:ext uri="{FF2B5EF4-FFF2-40B4-BE49-F238E27FC236}">
                <a16:creationId xmlns:a16="http://schemas.microsoft.com/office/drawing/2014/main" id="{95CDCB0C-4E2D-81D9-C28D-CE4535580416}"/>
              </a:ext>
            </a:extLst>
          </p:cNvPr>
          <p:cNvSpPr txBox="1">
            <a:spLocks noGrp="1"/>
          </p:cNvSpPr>
          <p:nvPr>
            <p:ph type="subTitle" idx="1"/>
          </p:nvPr>
        </p:nvSpPr>
        <p:spPr>
          <a:xfrm>
            <a:off x="1973072" y="2045349"/>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Definition of Agentic AI</a:t>
            </a:r>
          </a:p>
        </p:txBody>
      </p:sp>
      <p:sp>
        <p:nvSpPr>
          <p:cNvPr id="666" name="Google Shape;666;p42">
            <a:extLst>
              <a:ext uri="{FF2B5EF4-FFF2-40B4-BE49-F238E27FC236}">
                <a16:creationId xmlns:a16="http://schemas.microsoft.com/office/drawing/2014/main" id="{7743AFAD-9330-E31D-F6A4-35CF32A467D3}"/>
              </a:ext>
            </a:extLst>
          </p:cNvPr>
          <p:cNvSpPr txBox="1">
            <a:spLocks noGrp="1"/>
          </p:cNvSpPr>
          <p:nvPr>
            <p:ph type="subTitle" idx="2"/>
          </p:nvPr>
        </p:nvSpPr>
        <p:spPr>
          <a:xfrm>
            <a:off x="5772378" y="2049571"/>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Applications of Agentic AI</a:t>
            </a:r>
            <a:endParaRPr dirty="0"/>
          </a:p>
        </p:txBody>
      </p:sp>
      <p:sp>
        <p:nvSpPr>
          <p:cNvPr id="667" name="Google Shape;667;p42">
            <a:extLst>
              <a:ext uri="{FF2B5EF4-FFF2-40B4-BE49-F238E27FC236}">
                <a16:creationId xmlns:a16="http://schemas.microsoft.com/office/drawing/2014/main" id="{C7F22197-F51F-8C0D-FAE9-A96A46B0854C}"/>
              </a:ext>
            </a:extLst>
          </p:cNvPr>
          <p:cNvSpPr txBox="1">
            <a:spLocks noGrp="1"/>
          </p:cNvSpPr>
          <p:nvPr>
            <p:ph type="subTitle" idx="3"/>
          </p:nvPr>
        </p:nvSpPr>
        <p:spPr>
          <a:xfrm>
            <a:off x="3774415" y="37983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develop an Agentic AI</a:t>
            </a:r>
          </a:p>
        </p:txBody>
      </p:sp>
      <p:sp>
        <p:nvSpPr>
          <p:cNvPr id="669" name="Google Shape;669;p42">
            <a:extLst>
              <a:ext uri="{FF2B5EF4-FFF2-40B4-BE49-F238E27FC236}">
                <a16:creationId xmlns:a16="http://schemas.microsoft.com/office/drawing/2014/main" id="{A9B9CEDB-21E9-2216-65AD-74A4A01E0E0C}"/>
              </a:ext>
            </a:extLst>
          </p:cNvPr>
          <p:cNvSpPr txBox="1">
            <a:spLocks noGrp="1"/>
          </p:cNvSpPr>
          <p:nvPr>
            <p:ph type="subTitle" idx="5"/>
          </p:nvPr>
        </p:nvSpPr>
        <p:spPr>
          <a:xfrm>
            <a:off x="1973072" y="1739407"/>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a:t>
            </a:r>
            <a:endParaRPr dirty="0"/>
          </a:p>
        </p:txBody>
      </p:sp>
      <p:sp>
        <p:nvSpPr>
          <p:cNvPr id="670" name="Google Shape;670;p42">
            <a:extLst>
              <a:ext uri="{FF2B5EF4-FFF2-40B4-BE49-F238E27FC236}">
                <a16:creationId xmlns:a16="http://schemas.microsoft.com/office/drawing/2014/main" id="{60213041-5085-81D0-D20F-A82DEB4F12CD}"/>
              </a:ext>
            </a:extLst>
          </p:cNvPr>
          <p:cNvSpPr txBox="1">
            <a:spLocks noGrp="1"/>
          </p:cNvSpPr>
          <p:nvPr>
            <p:ph type="subTitle" idx="6"/>
          </p:nvPr>
        </p:nvSpPr>
        <p:spPr>
          <a:xfrm>
            <a:off x="5772376" y="1743629"/>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Application</a:t>
            </a:r>
            <a:endParaRPr dirty="0"/>
          </a:p>
        </p:txBody>
      </p:sp>
      <p:sp>
        <p:nvSpPr>
          <p:cNvPr id="671" name="Google Shape;671;p42">
            <a:extLst>
              <a:ext uri="{FF2B5EF4-FFF2-40B4-BE49-F238E27FC236}">
                <a16:creationId xmlns:a16="http://schemas.microsoft.com/office/drawing/2014/main" id="{FF9A3F5F-8D71-B370-0DF4-F8C28BACC91C}"/>
              </a:ext>
            </a:extLst>
          </p:cNvPr>
          <p:cNvSpPr txBox="1">
            <a:spLocks noGrp="1"/>
          </p:cNvSpPr>
          <p:nvPr>
            <p:ph type="subTitle" idx="7"/>
          </p:nvPr>
        </p:nvSpPr>
        <p:spPr>
          <a:xfrm>
            <a:off x="3774415" y="3492421"/>
            <a:ext cx="2085616"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Development</a:t>
            </a:r>
          </a:p>
        </p:txBody>
      </p:sp>
      <p:grpSp>
        <p:nvGrpSpPr>
          <p:cNvPr id="13" name="Google Shape;6015;p76">
            <a:extLst>
              <a:ext uri="{FF2B5EF4-FFF2-40B4-BE49-F238E27FC236}">
                <a16:creationId xmlns:a16="http://schemas.microsoft.com/office/drawing/2014/main" id="{BE27459B-D342-9B47-C5F2-2029F912FF5B}"/>
              </a:ext>
            </a:extLst>
          </p:cNvPr>
          <p:cNvGrpSpPr/>
          <p:nvPr/>
        </p:nvGrpSpPr>
        <p:grpSpPr>
          <a:xfrm>
            <a:off x="4801928" y="1856648"/>
            <a:ext cx="506895" cy="446387"/>
            <a:chOff x="4456875" y="2635825"/>
            <a:chExt cx="481825" cy="451700"/>
          </a:xfrm>
          <a:solidFill>
            <a:schemeClr val="accent2"/>
          </a:solidFill>
        </p:grpSpPr>
        <p:sp>
          <p:nvSpPr>
            <p:cNvPr id="14" name="Google Shape;6016;p76">
              <a:extLst>
                <a:ext uri="{FF2B5EF4-FFF2-40B4-BE49-F238E27FC236}">
                  <a16:creationId xmlns:a16="http://schemas.microsoft.com/office/drawing/2014/main" id="{8DEBC380-C572-AC3F-0157-06B9BBAE4F66}"/>
                </a:ext>
              </a:extLst>
            </p:cNvPr>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6017;p76">
              <a:extLst>
                <a:ext uri="{FF2B5EF4-FFF2-40B4-BE49-F238E27FC236}">
                  <a16:creationId xmlns:a16="http://schemas.microsoft.com/office/drawing/2014/main" id="{049063D3-5AD9-7EF1-554D-7D284C0607C3}"/>
                </a:ext>
              </a:extLst>
            </p:cNvPr>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6018;p76">
              <a:extLst>
                <a:ext uri="{FF2B5EF4-FFF2-40B4-BE49-F238E27FC236}">
                  <a16:creationId xmlns:a16="http://schemas.microsoft.com/office/drawing/2014/main" id="{F2BC5DC3-CD18-CCE7-75BC-1DF3F4F55E70}"/>
                </a:ext>
              </a:extLst>
            </p:cNvPr>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019;p76">
              <a:extLst>
                <a:ext uri="{FF2B5EF4-FFF2-40B4-BE49-F238E27FC236}">
                  <a16:creationId xmlns:a16="http://schemas.microsoft.com/office/drawing/2014/main" id="{347FE93B-BE4A-34FE-D561-C6D68AB9D7E1}"/>
                </a:ext>
              </a:extLst>
            </p:cNvPr>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020;p76">
              <a:extLst>
                <a:ext uri="{FF2B5EF4-FFF2-40B4-BE49-F238E27FC236}">
                  <a16:creationId xmlns:a16="http://schemas.microsoft.com/office/drawing/2014/main" id="{93A481D1-B267-6C91-772D-759AA893EEA2}"/>
                </a:ext>
              </a:extLst>
            </p:cNvPr>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021;p76">
              <a:extLst>
                <a:ext uri="{FF2B5EF4-FFF2-40B4-BE49-F238E27FC236}">
                  <a16:creationId xmlns:a16="http://schemas.microsoft.com/office/drawing/2014/main" id="{DA86464B-DAFB-A982-E7DB-0D16A7825838}"/>
                </a:ext>
              </a:extLst>
            </p:cNvPr>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270;p77">
            <a:extLst>
              <a:ext uri="{FF2B5EF4-FFF2-40B4-BE49-F238E27FC236}">
                <a16:creationId xmlns:a16="http://schemas.microsoft.com/office/drawing/2014/main" id="{6DAE8F2D-EF9E-D1B6-43E3-0595DA2A267E}"/>
              </a:ext>
            </a:extLst>
          </p:cNvPr>
          <p:cNvGrpSpPr/>
          <p:nvPr/>
        </p:nvGrpSpPr>
        <p:grpSpPr>
          <a:xfrm>
            <a:off x="982726" y="1836518"/>
            <a:ext cx="523838" cy="478204"/>
            <a:chOff x="-40745125" y="3632900"/>
            <a:chExt cx="318225" cy="289875"/>
          </a:xfrm>
          <a:solidFill>
            <a:schemeClr val="accent2"/>
          </a:solidFill>
        </p:grpSpPr>
        <p:sp>
          <p:nvSpPr>
            <p:cNvPr id="21" name="Google Shape;6271;p77">
              <a:extLst>
                <a:ext uri="{FF2B5EF4-FFF2-40B4-BE49-F238E27FC236}">
                  <a16:creationId xmlns:a16="http://schemas.microsoft.com/office/drawing/2014/main" id="{C0D7C28E-A17A-38FF-C811-A30E2B398773}"/>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72;p77">
              <a:extLst>
                <a:ext uri="{FF2B5EF4-FFF2-40B4-BE49-F238E27FC236}">
                  <a16:creationId xmlns:a16="http://schemas.microsoft.com/office/drawing/2014/main" id="{D6E1DA3B-27A7-29E2-766E-DC150A0E925F}"/>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73;p77">
              <a:extLst>
                <a:ext uri="{FF2B5EF4-FFF2-40B4-BE49-F238E27FC236}">
                  <a16:creationId xmlns:a16="http://schemas.microsoft.com/office/drawing/2014/main" id="{C2A1DB9B-747A-D5BF-B754-F1611596AA6D}"/>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4;p77">
              <a:extLst>
                <a:ext uri="{FF2B5EF4-FFF2-40B4-BE49-F238E27FC236}">
                  <a16:creationId xmlns:a16="http://schemas.microsoft.com/office/drawing/2014/main" id="{633386DD-CA4C-F3FB-8C3B-9935E50E3006}"/>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75;p77">
              <a:extLst>
                <a:ext uri="{FF2B5EF4-FFF2-40B4-BE49-F238E27FC236}">
                  <a16:creationId xmlns:a16="http://schemas.microsoft.com/office/drawing/2014/main" id="{40A5E577-4D75-5704-F17E-EE4103861255}"/>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76;p77">
              <a:extLst>
                <a:ext uri="{FF2B5EF4-FFF2-40B4-BE49-F238E27FC236}">
                  <a16:creationId xmlns:a16="http://schemas.microsoft.com/office/drawing/2014/main" id="{DB766F4A-AB28-06C1-0806-69EF0A620A96}"/>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77;p77">
              <a:extLst>
                <a:ext uri="{FF2B5EF4-FFF2-40B4-BE49-F238E27FC236}">
                  <a16:creationId xmlns:a16="http://schemas.microsoft.com/office/drawing/2014/main" id="{45EA8D5B-2374-A681-DCC9-40C9987A5B74}"/>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248;p79">
            <a:extLst>
              <a:ext uri="{FF2B5EF4-FFF2-40B4-BE49-F238E27FC236}">
                <a16:creationId xmlns:a16="http://schemas.microsoft.com/office/drawing/2014/main" id="{80152443-A333-6A15-2ED1-37A1629303E0}"/>
              </a:ext>
            </a:extLst>
          </p:cNvPr>
          <p:cNvGrpSpPr/>
          <p:nvPr/>
        </p:nvGrpSpPr>
        <p:grpSpPr>
          <a:xfrm>
            <a:off x="2779083" y="3601013"/>
            <a:ext cx="528824" cy="483952"/>
            <a:chOff x="-31455100" y="3909350"/>
            <a:chExt cx="294600" cy="293800"/>
          </a:xfrm>
          <a:solidFill>
            <a:schemeClr val="accent2"/>
          </a:solidFill>
        </p:grpSpPr>
        <p:sp>
          <p:nvSpPr>
            <p:cNvPr id="29" name="Google Shape;7249;p79">
              <a:extLst>
                <a:ext uri="{FF2B5EF4-FFF2-40B4-BE49-F238E27FC236}">
                  <a16:creationId xmlns:a16="http://schemas.microsoft.com/office/drawing/2014/main" id="{D97E5DD3-4D95-E625-5B63-F57E75DEAE0F}"/>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50;p79">
              <a:extLst>
                <a:ext uri="{FF2B5EF4-FFF2-40B4-BE49-F238E27FC236}">
                  <a16:creationId xmlns:a16="http://schemas.microsoft.com/office/drawing/2014/main" id="{32E725A4-0FC3-23AD-0CCA-94326829C388}"/>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54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4408E77B-CA48-C679-05FA-F46D57C19A9C}"/>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CE33B10-CE43-8DC1-76F5-263D5851C4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a:t>
            </a:r>
          </a:p>
        </p:txBody>
      </p:sp>
      <p:sp>
        <p:nvSpPr>
          <p:cNvPr id="1024" name="Google Shape;1024;p56">
            <a:extLst>
              <a:ext uri="{FF2B5EF4-FFF2-40B4-BE49-F238E27FC236}">
                <a16:creationId xmlns:a16="http://schemas.microsoft.com/office/drawing/2014/main" id="{4EAA92AA-963F-0F7D-D0F6-10CFC7AD7B4D}"/>
              </a:ext>
            </a:extLst>
          </p:cNvPr>
          <p:cNvSpPr txBox="1">
            <a:spLocks noGrp="1"/>
          </p:cNvSpPr>
          <p:nvPr>
            <p:ph type="subTitle" idx="1"/>
          </p:nvPr>
        </p:nvSpPr>
        <p:spPr>
          <a:xfrm>
            <a:off x="2185574" y="1743322"/>
            <a:ext cx="5858711" cy="606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enabling systems to autonomously tackle complex, multi-step challenges with minimal human intervention </a:t>
            </a:r>
            <a:r>
              <a:rPr lang="en-US" baseline="30000" dirty="0"/>
              <a:t>[4]</a:t>
            </a:r>
            <a:r>
              <a:rPr lang="en-US" dirty="0"/>
              <a:t>. </a:t>
            </a:r>
            <a:endParaRPr dirty="0"/>
          </a:p>
        </p:txBody>
      </p:sp>
      <p:sp>
        <p:nvSpPr>
          <p:cNvPr id="1025" name="Google Shape;1025;p56">
            <a:extLst>
              <a:ext uri="{FF2B5EF4-FFF2-40B4-BE49-F238E27FC236}">
                <a16:creationId xmlns:a16="http://schemas.microsoft.com/office/drawing/2014/main" id="{20E7279E-F0BE-1B92-8F68-01C20A7C08D4}"/>
              </a:ext>
            </a:extLst>
          </p:cNvPr>
          <p:cNvSpPr txBox="1">
            <a:spLocks noGrp="1"/>
          </p:cNvSpPr>
          <p:nvPr>
            <p:ph type="subTitle" idx="2"/>
          </p:nvPr>
        </p:nvSpPr>
        <p:spPr>
          <a:xfrm>
            <a:off x="2185575" y="3207347"/>
            <a:ext cx="5858712" cy="64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employs sophisticated reasoning and iterative planning to perceive, reason, act, and learn from its environment </a:t>
            </a:r>
            <a:r>
              <a:rPr lang="en-US" baseline="30000" dirty="0"/>
              <a:t>[4]</a:t>
            </a:r>
            <a:r>
              <a:rPr lang="en-US" dirty="0"/>
              <a:t>.</a:t>
            </a:r>
            <a:endParaRPr dirty="0"/>
          </a:p>
        </p:txBody>
      </p:sp>
      <p:sp>
        <p:nvSpPr>
          <p:cNvPr id="1026" name="Google Shape;1026;p56">
            <a:extLst>
              <a:ext uri="{FF2B5EF4-FFF2-40B4-BE49-F238E27FC236}">
                <a16:creationId xmlns:a16="http://schemas.microsoft.com/office/drawing/2014/main" id="{7F182B27-1872-6B92-0A47-80C4A132C2E6}"/>
              </a:ext>
            </a:extLst>
          </p:cNvPr>
          <p:cNvSpPr txBox="1">
            <a:spLocks noGrp="1"/>
          </p:cNvSpPr>
          <p:nvPr>
            <p:ph type="subTitle" idx="3"/>
          </p:nvPr>
        </p:nvSpPr>
        <p:spPr>
          <a:xfrm>
            <a:off x="2185575" y="14845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next phase after Gen AI</a:t>
            </a:r>
            <a:endParaRPr dirty="0"/>
          </a:p>
        </p:txBody>
      </p:sp>
      <p:sp>
        <p:nvSpPr>
          <p:cNvPr id="1027" name="Google Shape;1027;p56">
            <a:extLst>
              <a:ext uri="{FF2B5EF4-FFF2-40B4-BE49-F238E27FC236}">
                <a16:creationId xmlns:a16="http://schemas.microsoft.com/office/drawing/2014/main" id="{B61FFABC-73EF-E00D-B449-132DFCE343FF}"/>
              </a:ext>
            </a:extLst>
          </p:cNvPr>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a:extLst>
              <a:ext uri="{FF2B5EF4-FFF2-40B4-BE49-F238E27FC236}">
                <a16:creationId xmlns:a16="http://schemas.microsoft.com/office/drawing/2014/main" id="{94679C6F-7372-AB04-8918-674112941596}"/>
              </a:ext>
            </a:extLst>
          </p:cNvPr>
          <p:cNvSpPr txBox="1">
            <a:spLocks noGrp="1"/>
          </p:cNvSpPr>
          <p:nvPr>
            <p:ph type="subTitle" idx="4"/>
          </p:nvPr>
        </p:nvSpPr>
        <p:spPr>
          <a:xfrm>
            <a:off x="2185575" y="29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Do not respond to individual prompts</a:t>
            </a:r>
          </a:p>
        </p:txBody>
      </p:sp>
      <p:sp>
        <p:nvSpPr>
          <p:cNvPr id="1029" name="Google Shape;1029;p56">
            <a:extLst>
              <a:ext uri="{FF2B5EF4-FFF2-40B4-BE49-F238E27FC236}">
                <a16:creationId xmlns:a16="http://schemas.microsoft.com/office/drawing/2014/main" id="{310E06AA-42E2-7943-4A42-AE49F9E8FE87}"/>
              </a:ext>
            </a:extLst>
          </p:cNvPr>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2" name="Google Shape;1042;p56">
            <a:extLst>
              <a:ext uri="{FF2B5EF4-FFF2-40B4-BE49-F238E27FC236}">
                <a16:creationId xmlns:a16="http://schemas.microsoft.com/office/drawing/2014/main" id="{1DD3DC95-9358-66E7-2D47-232BCC4FC5F5}"/>
              </a:ext>
            </a:extLst>
          </p:cNvPr>
          <p:cNvGrpSpPr/>
          <p:nvPr/>
        </p:nvGrpSpPr>
        <p:grpSpPr>
          <a:xfrm>
            <a:off x="1231994" y="3045434"/>
            <a:ext cx="452592" cy="499398"/>
            <a:chOff x="744557" y="4028134"/>
            <a:chExt cx="452592" cy="499398"/>
          </a:xfrm>
        </p:grpSpPr>
        <p:sp>
          <p:nvSpPr>
            <p:cNvPr id="1043" name="Google Shape;1043;p56">
              <a:extLst>
                <a:ext uri="{FF2B5EF4-FFF2-40B4-BE49-F238E27FC236}">
                  <a16:creationId xmlns:a16="http://schemas.microsoft.com/office/drawing/2014/main" id="{027F62E6-EAB8-3EE6-7FA4-A2BF21C97A30}"/>
                </a:ext>
              </a:extLst>
            </p:cNvPr>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a:extLst>
                <a:ext uri="{FF2B5EF4-FFF2-40B4-BE49-F238E27FC236}">
                  <a16:creationId xmlns:a16="http://schemas.microsoft.com/office/drawing/2014/main" id="{BA0A2AC1-0042-1FD5-76A1-728933220FED}"/>
                </a:ext>
              </a:extLst>
            </p:cNvPr>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a:extLst>
                <a:ext uri="{FF2B5EF4-FFF2-40B4-BE49-F238E27FC236}">
                  <a16:creationId xmlns:a16="http://schemas.microsoft.com/office/drawing/2014/main" id="{D40A7B26-0E0E-E110-8F0A-D3707A85B3EC}"/>
                </a:ext>
              </a:extLst>
            </p:cNvPr>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a:extLst>
                <a:ext uri="{FF2B5EF4-FFF2-40B4-BE49-F238E27FC236}">
                  <a16:creationId xmlns:a16="http://schemas.microsoft.com/office/drawing/2014/main" id="{EBDC3C19-1A83-AF33-BDCA-F850ABE376CE}"/>
                </a:ext>
              </a:extLst>
            </p:cNvPr>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a:extLst>
                <a:ext uri="{FF2B5EF4-FFF2-40B4-BE49-F238E27FC236}">
                  <a16:creationId xmlns:a16="http://schemas.microsoft.com/office/drawing/2014/main" id="{CB02FD67-F014-94AF-6BF2-8018233DEE6E}"/>
                </a:ext>
              </a:extLst>
            </p:cNvPr>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94;p63">
            <a:extLst>
              <a:ext uri="{FF2B5EF4-FFF2-40B4-BE49-F238E27FC236}">
                <a16:creationId xmlns:a16="http://schemas.microsoft.com/office/drawing/2014/main" id="{07E52A1E-DC26-BC17-FE43-619A6465EFF8}"/>
              </a:ext>
            </a:extLst>
          </p:cNvPr>
          <p:cNvGrpSpPr/>
          <p:nvPr/>
        </p:nvGrpSpPr>
        <p:grpSpPr>
          <a:xfrm>
            <a:off x="1231783" y="1589322"/>
            <a:ext cx="439873" cy="500353"/>
            <a:chOff x="3151482" y="4027752"/>
            <a:chExt cx="439873" cy="500353"/>
          </a:xfrm>
          <a:solidFill>
            <a:schemeClr val="accent2"/>
          </a:solidFill>
        </p:grpSpPr>
        <p:sp>
          <p:nvSpPr>
            <p:cNvPr id="3" name="Google Shape;1595;p63">
              <a:extLst>
                <a:ext uri="{FF2B5EF4-FFF2-40B4-BE49-F238E27FC236}">
                  <a16:creationId xmlns:a16="http://schemas.microsoft.com/office/drawing/2014/main" id="{C76286DD-91A9-B2B1-99A9-6CCF39245403}"/>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6;p63">
              <a:extLst>
                <a:ext uri="{FF2B5EF4-FFF2-40B4-BE49-F238E27FC236}">
                  <a16:creationId xmlns:a16="http://schemas.microsoft.com/office/drawing/2014/main" id="{1B6A7E69-9F02-8E83-8CA9-7945C3D889C9}"/>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7;p63">
              <a:extLst>
                <a:ext uri="{FF2B5EF4-FFF2-40B4-BE49-F238E27FC236}">
                  <a16:creationId xmlns:a16="http://schemas.microsoft.com/office/drawing/2014/main" id="{55AA60AE-040F-7C54-A9E2-FC66DA3B209D}"/>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8;p63">
              <a:extLst>
                <a:ext uri="{FF2B5EF4-FFF2-40B4-BE49-F238E27FC236}">
                  <a16:creationId xmlns:a16="http://schemas.microsoft.com/office/drawing/2014/main" id="{CCB2BA00-4F31-27E4-949E-98D07A196A00}"/>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9;p63">
              <a:extLst>
                <a:ext uri="{FF2B5EF4-FFF2-40B4-BE49-F238E27FC236}">
                  <a16:creationId xmlns:a16="http://schemas.microsoft.com/office/drawing/2014/main" id="{B5D13E5A-F049-5168-C7BE-34A092C5D024}"/>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0;p63">
              <a:extLst>
                <a:ext uri="{FF2B5EF4-FFF2-40B4-BE49-F238E27FC236}">
                  <a16:creationId xmlns:a16="http://schemas.microsoft.com/office/drawing/2014/main" id="{5F6CA9F3-9155-C6F1-0FB5-7844B0999205}"/>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1;p63">
              <a:extLst>
                <a:ext uri="{FF2B5EF4-FFF2-40B4-BE49-F238E27FC236}">
                  <a16:creationId xmlns:a16="http://schemas.microsoft.com/office/drawing/2014/main" id="{4D0EAD76-B262-43A4-37BE-8F3D6D147269}"/>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2;p63">
              <a:extLst>
                <a:ext uri="{FF2B5EF4-FFF2-40B4-BE49-F238E27FC236}">
                  <a16:creationId xmlns:a16="http://schemas.microsoft.com/office/drawing/2014/main" id="{EE8B8E3C-F668-10FD-D486-5492C7BC3075}"/>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3;p63">
              <a:extLst>
                <a:ext uri="{FF2B5EF4-FFF2-40B4-BE49-F238E27FC236}">
                  <a16:creationId xmlns:a16="http://schemas.microsoft.com/office/drawing/2014/main" id="{ECB0FAF1-5493-D48D-8835-4BFE8D10F62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273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10" name="RingCentral AI Receptionist">
            <a:hlinkClick r:id="" action="ppaction://media"/>
            <a:extLst>
              <a:ext uri="{FF2B5EF4-FFF2-40B4-BE49-F238E27FC236}">
                <a16:creationId xmlns:a16="http://schemas.microsoft.com/office/drawing/2014/main" id="{A7B91E10-C07F-E75A-0E96-E2F3EB8F7D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9957" y="1088947"/>
            <a:ext cx="6024086" cy="3388548"/>
          </a:xfrm>
          <a:prstGeom prst="rect">
            <a:avLst/>
          </a:prstGeom>
          <a:ln>
            <a:noFill/>
          </a:ln>
          <a:effectLst>
            <a:outerShdw blurRad="190500" algn="tl" rotWithShape="0">
              <a:srgbClr val="000000">
                <a:alpha val="70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Vid. </a:t>
            </a:r>
            <a:r>
              <a:rPr lang="en-US" sz="1200" i="1" dirty="0"/>
              <a:t>RingCentral AI Receptionist</a:t>
            </a:r>
            <a:r>
              <a:rPr lang="en-US" sz="1200" i="1" baseline="30000" dirty="0"/>
              <a:t> [5]</a:t>
            </a:r>
            <a:endParaRPr lang="en-US" sz="1200" i="1" dirty="0"/>
          </a:p>
        </p:txBody>
      </p:sp>
    </p:spTree>
    <p:extLst>
      <p:ext uri="{BB962C8B-B14F-4D97-AF65-F5344CB8AC3E}">
        <p14:creationId xmlns:p14="http://schemas.microsoft.com/office/powerpoint/2010/main" val="28883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3" name="Picture 2">
            <a:extLst>
              <a:ext uri="{FF2B5EF4-FFF2-40B4-BE49-F238E27FC236}">
                <a16:creationId xmlns:a16="http://schemas.microsoft.com/office/drawing/2014/main" id="{D1E756FF-42DC-0E66-519E-1BD9EA3AA7ED}"/>
              </a:ext>
            </a:extLst>
          </p:cNvPr>
          <p:cNvPicPr>
            <a:picLocks noChangeAspect="1"/>
          </p:cNvPicPr>
          <p:nvPr/>
        </p:nvPicPr>
        <p:blipFill>
          <a:blip r:embed="rId3"/>
          <a:stretch>
            <a:fillRect/>
          </a:stretch>
        </p:blipFill>
        <p:spPr>
          <a:xfrm>
            <a:off x="1677638" y="1058372"/>
            <a:ext cx="5788724" cy="3399265"/>
          </a:xfrm>
          <a:prstGeom prst="rect">
            <a:avLst/>
          </a:prstGeom>
          <a:ln>
            <a:noFill/>
          </a:ln>
          <a:effectLst>
            <a:outerShdw blurRad="292100" dist="139700" dir="2700000" algn="tl" rotWithShape="0">
              <a:srgbClr val="333333">
                <a:alpha val="65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hlinkClick r:id="rId4"/>
              </a:rPr>
              <a:t>Features of Manus </a:t>
            </a:r>
            <a:r>
              <a:rPr lang="en-US" sz="1200" i="1" dirty="0"/>
              <a:t>- “the second </a:t>
            </a:r>
            <a:r>
              <a:rPr lang="en-US" sz="1200" i="1" dirty="0" err="1"/>
              <a:t>DeepSeek</a:t>
            </a:r>
            <a:r>
              <a:rPr lang="en-US" sz="1200" i="1" dirty="0"/>
              <a:t> moment” </a:t>
            </a:r>
            <a:r>
              <a:rPr lang="en-US" sz="1200" i="1" baseline="30000" dirty="0"/>
              <a:t>[6]</a:t>
            </a:r>
            <a:endParaRPr lang="en-US" sz="1200" i="1" dirty="0"/>
          </a:p>
        </p:txBody>
      </p:sp>
    </p:spTree>
    <p:extLst>
      <p:ext uri="{BB962C8B-B14F-4D97-AF65-F5344CB8AC3E}">
        <p14:creationId xmlns:p14="http://schemas.microsoft.com/office/powerpoint/2010/main" val="45137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621F61C8-C843-5CB5-154D-62DAB91C001D}"/>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83ACA3D-38DF-8EF7-3531-9173B9C1CA8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27" name="Google Shape;1024;p56">
            <a:extLst>
              <a:ext uri="{FF2B5EF4-FFF2-40B4-BE49-F238E27FC236}">
                <a16:creationId xmlns:a16="http://schemas.microsoft.com/office/drawing/2014/main" id="{1281DF25-FD3F-7E7D-8E30-7AD3A1147B8A}"/>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t>Gemini Deep Research - Google</a:t>
            </a:r>
          </a:p>
        </p:txBody>
      </p:sp>
      <p:pic>
        <p:nvPicPr>
          <p:cNvPr id="4" name="Picture 3">
            <a:extLst>
              <a:ext uri="{FF2B5EF4-FFF2-40B4-BE49-F238E27FC236}">
                <a16:creationId xmlns:a16="http://schemas.microsoft.com/office/drawing/2014/main" id="{D17A8444-6F8F-3631-57EF-26B35E438297}"/>
              </a:ext>
            </a:extLst>
          </p:cNvPr>
          <p:cNvPicPr>
            <a:picLocks noChangeAspect="1"/>
          </p:cNvPicPr>
          <p:nvPr/>
        </p:nvPicPr>
        <p:blipFill>
          <a:blip r:embed="rId3"/>
          <a:stretch>
            <a:fillRect/>
          </a:stretch>
        </p:blipFill>
        <p:spPr>
          <a:xfrm>
            <a:off x="1276350" y="1115127"/>
            <a:ext cx="6591300" cy="334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831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5E67F7B-13E6-9E4E-C0FE-5E88D488666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2A45E94-E909-6EF6-CF2A-231D9B8D700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5" name="Google Shape;1024;p56">
            <a:extLst>
              <a:ext uri="{FF2B5EF4-FFF2-40B4-BE49-F238E27FC236}">
                <a16:creationId xmlns:a16="http://schemas.microsoft.com/office/drawing/2014/main" id="{2BE2B70F-5A04-C51D-5B4B-CF382272A65E}"/>
              </a:ext>
            </a:extLst>
          </p:cNvPr>
          <p:cNvSpPr txBox="1">
            <a:spLocks noGrp="1"/>
          </p:cNvSpPr>
          <p:nvPr>
            <p:ph type="subTitle" idx="1"/>
          </p:nvPr>
        </p:nvSpPr>
        <p:spPr>
          <a:xfrm>
            <a:off x="855800" y="1154430"/>
            <a:ext cx="7704000" cy="3638550"/>
          </a:xfrm>
          <a:prstGeom prst="rect">
            <a:avLst/>
          </a:prstGeom>
        </p:spPr>
        <p:txBody>
          <a:bodyPr spcFirstLastPara="1" wrap="square" lIns="91425" tIns="91425" rIns="91425" bIns="91425" anchor="t" anchorCtr="0">
            <a:noAutofit/>
          </a:bodyPr>
          <a:lstStyle/>
          <a:p>
            <a:pPr marL="285750" indent="-285750" algn="just">
              <a:spcAft>
                <a:spcPts val="600"/>
              </a:spcAft>
              <a:buSzPct val="100000"/>
              <a:buFont typeface="Wingdings" panose="05000000000000000000" pitchFamily="2" charset="2"/>
              <a:buChar char="Ø"/>
            </a:pPr>
            <a:r>
              <a:rPr lang="en-US" b="1" i="1" dirty="0"/>
              <a:t>Software Development</a:t>
            </a:r>
            <a:r>
              <a:rPr lang="en-US" dirty="0"/>
              <a:t>: Automate coding tasks, create test cases, optimize code </a:t>
            </a:r>
            <a:r>
              <a:rPr lang="en-US" baseline="30000" dirty="0"/>
              <a:t>[2]</a:t>
            </a:r>
            <a:r>
              <a:rPr lang="en-US" dirty="0"/>
              <a:t>. </a:t>
            </a:r>
            <a:endParaRPr lang="en-US" b="1" i="1" dirty="0"/>
          </a:p>
          <a:p>
            <a:pPr marL="285750" lvl="0" indent="-285750" algn="just" rtl="0">
              <a:spcBef>
                <a:spcPts val="0"/>
              </a:spcBef>
              <a:spcAft>
                <a:spcPts val="600"/>
              </a:spcAft>
              <a:buSzPct val="100000"/>
              <a:buFont typeface="Wingdings" panose="05000000000000000000" pitchFamily="2" charset="2"/>
              <a:buChar char="Ø"/>
            </a:pPr>
            <a:r>
              <a:rPr lang="en-US" b="1" i="1" dirty="0"/>
              <a:t>Healthcare</a:t>
            </a:r>
            <a:r>
              <a:rPr lang="en-US" dirty="0"/>
              <a:t>: Automated appointment scheduling, patient management, drug management, personalized treatment planning, medical diagnostics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Finance</a:t>
            </a:r>
            <a:r>
              <a:rPr lang="en-US" dirty="0"/>
              <a:t>: Fraud detection, automated trading systems, personalized financial planning, risk management, compliance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Logistics and Supply Chain Management</a:t>
            </a:r>
            <a:r>
              <a:rPr lang="en-US" dirty="0"/>
              <a:t>: Inventory optimization, route optimization, demand forecasting, automated procurement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Human Resources</a:t>
            </a:r>
            <a:r>
              <a:rPr lang="en-US" dirty="0"/>
              <a:t>: Automate recruiting and training processes, manage payroll, handle employee queries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Manufacturing</a:t>
            </a:r>
            <a:r>
              <a:rPr lang="en-US" dirty="0"/>
              <a:t>: Predictive maintenance, inventory management, robotic assembly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Education</a:t>
            </a:r>
            <a:r>
              <a:rPr lang="en-US" dirty="0"/>
              <a:t>: Personalized learning paths, AI tutors </a:t>
            </a:r>
            <a:r>
              <a:rPr lang="en-US" baseline="30000" dirty="0"/>
              <a:t>[7]</a:t>
            </a:r>
            <a:r>
              <a:rPr lang="en-US" dirty="0"/>
              <a:t>.</a:t>
            </a:r>
          </a:p>
          <a:p>
            <a:pPr marL="285750" lvl="0" indent="-285750" algn="just" rtl="0">
              <a:spcBef>
                <a:spcPts val="0"/>
              </a:spcBef>
              <a:spcAft>
                <a:spcPts val="600"/>
              </a:spcAft>
              <a:buSzPct val="100000"/>
              <a:buFont typeface="Wingdings" panose="05000000000000000000" pitchFamily="2" charset="2"/>
              <a:buChar char="Ø"/>
            </a:pPr>
            <a:r>
              <a:rPr lang="en-US" dirty="0"/>
              <a:t>…</a:t>
            </a:r>
            <a:endParaRPr dirty="0"/>
          </a:p>
        </p:txBody>
      </p:sp>
    </p:spTree>
    <p:extLst>
      <p:ext uri="{BB962C8B-B14F-4D97-AF65-F5344CB8AC3E}">
        <p14:creationId xmlns:p14="http://schemas.microsoft.com/office/powerpoint/2010/main" val="318630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8E6D385-97B6-130E-55A3-5DB7D746951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DF080CE5-FEB4-501B-916F-FAB79A6E695B}"/>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AAE22586-D50D-5390-1E73-51B84DAB5EEE}"/>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How to develop an Agentic AI ?</a:t>
            </a:r>
          </a:p>
        </p:txBody>
      </p:sp>
      <p:grpSp>
        <p:nvGrpSpPr>
          <p:cNvPr id="533" name="Google Shape;533;p39">
            <a:extLst>
              <a:ext uri="{FF2B5EF4-FFF2-40B4-BE49-F238E27FC236}">
                <a16:creationId xmlns:a16="http://schemas.microsoft.com/office/drawing/2014/main" id="{05ABCB20-666B-2991-B4BC-AC26B8C07117}"/>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E6C331DD-C024-05A8-ED6D-4EE6459FC839}"/>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4F22E94A-52C1-DFE0-C298-962809774773}"/>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1CFC71C1-A36D-8900-4DF7-E36CC1D9495E}"/>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FD7CFC1B-45A7-1212-1EC2-65A4FE05B572}"/>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ECB70B7F-217F-96F6-3CDA-16C6882E3042}"/>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1AE3CD8B-572B-A63D-920F-E4FE91EB4237}"/>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56881CCD-9F1D-988F-79F4-34252B0AAE15}"/>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38BD3653-C734-3EF1-51C5-577F29163859}"/>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573352DD-65B8-A99B-2AB2-0E9A884223AE}"/>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99E57661-BA6A-EFD5-4D0D-365FA2AF924F}"/>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E82E75F8-A76B-1006-597F-9001365A111A}"/>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7066DAFC-9C53-020B-EB0B-4740A5CDB27A}"/>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3F8861F9-3BF4-B747-8DC2-196CD8AD2168}"/>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DDA81F6F-D5CF-98B7-2B86-1FD05F444E7C}"/>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AE9B5577-A3CE-71B4-D758-3832D6803A39}"/>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81926662-14B0-429B-4C78-609511E745BC}"/>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751E1F03-B423-35C9-5B73-FA5B7DA70ADB}"/>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02DEF101-E414-F176-88DE-2275B54BFDAA}"/>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825CDC1-EA7A-38EF-FEA4-B7280C225D36}"/>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10AC304C-A7D4-C9A6-454F-3DE4A1D109A3}"/>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9BAF43A2-B1DB-89FC-830D-241213654939}"/>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26978605-0280-0DB2-61A1-5CCAA561A1C5}"/>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975A5269-C882-8A44-AAA9-9C03C53EF9F1}"/>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3829BE25-A8DA-79ED-ABB1-0607AE016084}"/>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C93E2075-4AF8-7EB4-72CF-FD7A08366E01}"/>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A1309CA-607B-1A9A-B992-AF9E24E5F27D}"/>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4004B3D3-F316-9296-1299-024C9D248BDE}"/>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014E3F73-2373-E00F-EDEB-A3BCC5D0844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84096192-D5A8-8FD9-0951-2161051B4376}"/>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5A742731-B207-829C-1E39-3B43BBCAD364}"/>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F91E19A-D1BE-51FF-BF53-2C117D04599C}"/>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E14A53A6-6B20-B354-F52D-A9139F993134}"/>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7C424781-159D-E9C9-B137-13B5B4B86C1D}"/>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291E792E-9D72-DE76-6FD2-133B6CF44B5F}"/>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63680CF6-B80E-069C-8F05-3454262BA0F7}"/>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27E1AF72-7865-B3C8-0124-C3DE0C06625C}"/>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89D08275-5645-60CB-4AEF-4DEDF134EEA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3C657FBB-622F-92D6-11CF-09A81EFFF181}"/>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761C813E-BF66-3EB0-2253-A31796D15C45}"/>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9471C5C4-967A-DEAC-07A8-2573A6F3FFC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D37D8592-CB2A-7BE4-FF92-899BEAF3340F}"/>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088E0E55-1C40-D0CE-2859-AED323EBC60F}"/>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F733C5C9-4E8B-CA34-0CB0-C5A4C76FF195}"/>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3653F5B5-8CCA-15F8-3A06-8CB126F7261E}"/>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900C0820-3FEF-2D50-0A13-4BACEFB15CB5}"/>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5393BF84-7BA2-F183-32C4-B5FDF1E54539}"/>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81E5460D-62CD-52DF-DA11-F7D9664734A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3188BA44-4026-D855-6265-9AF3DF13CC74}"/>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3CCEC2BD-0026-E358-796A-E99389996BD3}"/>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F93296-386E-2E22-DDF1-A261B63BB2FB}"/>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F3E737A0-00F8-9C4C-39DC-D2126486A26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329AA057-4836-7E96-0B1C-825603E72199}"/>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A0E89F04-781C-99AC-02EB-25CDA37D7A99}"/>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A461313E-CA59-DDC7-B8B4-F2497730A92A}"/>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43CEBD84-B984-803A-715E-B162B23ED801}"/>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E9DEAD17-5420-2BC6-1393-085A2D104493}"/>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E37EC1A-AE01-207B-55AA-F519DD99CB08}"/>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5D6BBDE4-06B1-359F-F867-14D1621A89D8}"/>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7AA7927A-2137-0723-3533-A88C7C5689CB}"/>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C329FE5D-296B-CCD7-C5C5-1D28BCF6BB71}"/>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DD45A6A8-99A9-5287-AC9A-6BCEF9988333}"/>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0A779922-2985-7B39-E439-D93A08EA26D5}"/>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543E6107-1E3C-42EE-ABB2-A8809B90DE57}"/>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6AD00318-8291-01EA-B773-EBAC18F082FD}"/>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470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0" name="Google Shape;450;p35"/>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Decoding Agentic AI: Its Nature and How It Works</a:t>
            </a:r>
            <a:endParaRPr lang="en-US" sz="1600" dirty="0">
              <a:solidFill>
                <a:srgbClr val="666666"/>
              </a:solidFill>
            </a:endParaRPr>
          </a:p>
        </p:txBody>
      </p:sp>
      <p:sp>
        <p:nvSpPr>
          <p:cNvPr id="451" name="Google Shape;451;p35"/>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the Development of AI</a:t>
            </a:r>
            <a:endParaRPr dirty="0"/>
          </a:p>
        </p:txBody>
      </p:sp>
      <p:sp>
        <p:nvSpPr>
          <p:cNvPr id="452" name="Google Shape;452;p35"/>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Explaining why Agentic AI is the trend of 2025</a:t>
            </a:r>
            <a:endParaRPr dirty="0"/>
          </a:p>
        </p:txBody>
      </p:sp>
      <p:sp>
        <p:nvSpPr>
          <p:cNvPr id="453" name="Google Shape;453;p35"/>
          <p:cNvSpPr txBox="1">
            <a:spLocks noGrp="1"/>
          </p:cNvSpPr>
          <p:nvPr>
            <p:ph type="subTitle" idx="4"/>
          </p:nvPr>
        </p:nvSpPr>
        <p:spPr>
          <a:xfrm>
            <a:off x="2917222" y="4116100"/>
            <a:ext cx="4702777"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Opportunities and the Future of Agentic AI</a:t>
            </a:r>
          </a:p>
        </p:txBody>
      </p:sp>
      <p:sp>
        <p:nvSpPr>
          <p:cNvPr id="454" name="Google Shape;454;p35"/>
          <p:cNvSpPr txBox="1">
            <a:spLocks noGrp="1"/>
          </p:cNvSpPr>
          <p:nvPr>
            <p:ph type="title" idx="5"/>
          </p:nvPr>
        </p:nvSpPr>
        <p:spPr>
          <a:xfrm>
            <a:off x="1986273"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86273"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86273"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86273"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Introduce</a:t>
            </a:r>
            <a:endParaRPr dirty="0"/>
          </a:p>
        </p:txBody>
      </p:sp>
      <p:sp>
        <p:nvSpPr>
          <p:cNvPr id="459" name="Google Shape;459;p35"/>
          <p:cNvSpPr txBox="1">
            <a:spLocks noGrp="1"/>
          </p:cNvSpPr>
          <p:nvPr>
            <p:ph type="subTitle" idx="13"/>
          </p:nvPr>
        </p:nvSpPr>
        <p:spPr>
          <a:xfrm>
            <a:off x="2917226" y="2219700"/>
            <a:ext cx="4896737"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Why Agentic AI is the trend of 2025</a:t>
            </a: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2656505-167B-2569-AD2A-7387C6D6D99E}"/>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430E66F6-46F0-F9CF-F91F-574601FFD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1A3152D1-7988-0F35-6084-BBB0752CC0B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2" name="Google Shape;869;p49">
            <a:extLst>
              <a:ext uri="{FF2B5EF4-FFF2-40B4-BE49-F238E27FC236}">
                <a16:creationId xmlns:a16="http://schemas.microsoft.com/office/drawing/2014/main" id="{F8D5A8FC-59CB-6930-8805-78957460862C}"/>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Act: </a:t>
            </a:r>
            <a:r>
              <a:rPr lang="en-US" dirty="0"/>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
        <p:nvSpPr>
          <p:cNvPr id="3" name="Google Shape;1024;p56">
            <a:extLst>
              <a:ext uri="{FF2B5EF4-FFF2-40B4-BE49-F238E27FC236}">
                <a16:creationId xmlns:a16="http://schemas.microsoft.com/office/drawing/2014/main" id="{498E7C46-47E1-08FC-AD6D-78DAFB5AE84C}"/>
              </a:ext>
            </a:extLst>
          </p:cNvPr>
          <p:cNvSpPr txBox="1">
            <a:spLocks/>
          </p:cNvSpPr>
          <p:nvPr/>
        </p:nvSpPr>
        <p:spPr>
          <a:xfrm>
            <a:off x="5478779" y="4426434"/>
            <a:ext cx="348996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Agentic AI Workflow </a:t>
            </a:r>
            <a:r>
              <a:rPr lang="en-US" sz="1200" i="1" baseline="30000" dirty="0"/>
              <a:t>[8]</a:t>
            </a:r>
            <a:endParaRPr lang="en-US" sz="1200" i="1" dirty="0"/>
          </a:p>
        </p:txBody>
      </p:sp>
    </p:spTree>
    <p:extLst>
      <p:ext uri="{BB962C8B-B14F-4D97-AF65-F5344CB8AC3E}">
        <p14:creationId xmlns:p14="http://schemas.microsoft.com/office/powerpoint/2010/main" val="195818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F90043BC-9EEC-D3F4-CD2F-57CD06140CEF}"/>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F6177461-E14E-BC89-7CDB-4CFF5F09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85601EBB-77AE-B162-6AA2-9552DEF248B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7" name="Speech Bubble: Oval 6">
            <a:extLst>
              <a:ext uri="{FF2B5EF4-FFF2-40B4-BE49-F238E27FC236}">
                <a16:creationId xmlns:a16="http://schemas.microsoft.com/office/drawing/2014/main" id="{721BA29C-ABAE-8093-6849-8BCD63EFCA2F}"/>
              </a:ext>
            </a:extLst>
          </p:cNvPr>
          <p:cNvSpPr/>
          <p:nvPr/>
        </p:nvSpPr>
        <p:spPr>
          <a:xfrm>
            <a:off x="8058684" y="1762268"/>
            <a:ext cx="1034042" cy="504202"/>
          </a:xfrm>
          <a:prstGeom prst="wedgeEllipseCallout">
            <a:avLst>
              <a:gd name="adj1" fmla="val -48676"/>
              <a:gd name="adj2" fmla="val 67585"/>
            </a:avLst>
          </a:prstGeom>
          <a:solidFill>
            <a:srgbClr val="FFFFF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Lato" panose="020F0502020204030203" pitchFamily="34" charset="0"/>
                <a:ea typeface="Lato" panose="020F0502020204030203" pitchFamily="34" charset="0"/>
                <a:cs typeface="Lato" panose="020F0502020204030203" pitchFamily="34" charset="0"/>
              </a:rPr>
              <a:t>How ?</a:t>
            </a:r>
          </a:p>
        </p:txBody>
      </p:sp>
      <p:sp>
        <p:nvSpPr>
          <p:cNvPr id="2" name="Google Shape;869;p49">
            <a:extLst>
              <a:ext uri="{FF2B5EF4-FFF2-40B4-BE49-F238E27FC236}">
                <a16:creationId xmlns:a16="http://schemas.microsoft.com/office/drawing/2014/main" id="{643AF8FD-1293-4D5F-6A3D-77E8023ADC46}"/>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endParaRPr lang="en-US" dirty="0">
              <a:solidFill>
                <a:srgbClr val="FF0000"/>
              </a:solidFill>
            </a:endParaRPr>
          </a:p>
          <a:p>
            <a:pPr marL="457200" lvl="0" indent="-317500" algn="just" rtl="0">
              <a:spcBef>
                <a:spcPts val="0"/>
              </a:spcBef>
              <a:spcAft>
                <a:spcPts val="0"/>
              </a:spcAft>
              <a:buSzPts val="1400"/>
              <a:buAutoNum type="arabicPeriod"/>
            </a:pPr>
            <a:endParaRPr lang="en-US" dirty="0">
              <a:solidFill>
                <a:srgbClr val="FF0000"/>
              </a:solidFill>
            </a:endParaRPr>
          </a:p>
          <a:p>
            <a:pPr lvl="0" indent="-320040" algn="just" rtl="0">
              <a:spcBef>
                <a:spcPts val="0"/>
              </a:spcBef>
              <a:spcAft>
                <a:spcPts val="0"/>
              </a:spcAft>
              <a:buClr>
                <a:srgbClr val="FF0000"/>
              </a:buClr>
              <a:buSzPts val="1400"/>
              <a:buFont typeface="+mj-lt"/>
              <a:buAutoNum type="arabicPeriod"/>
            </a:pPr>
            <a:r>
              <a:rPr lang="en-US" b="1" dirty="0">
                <a:solidFill>
                  <a:srgbClr val="FF0000"/>
                </a:solidFill>
              </a:rPr>
              <a:t>Act: </a:t>
            </a:r>
            <a:r>
              <a:rPr lang="en-US" dirty="0">
                <a:solidFill>
                  <a:srgbClr val="FF0000"/>
                </a:solidFill>
              </a:rPr>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
        <p:nvSpPr>
          <p:cNvPr id="3" name="Google Shape;1024;p56">
            <a:extLst>
              <a:ext uri="{FF2B5EF4-FFF2-40B4-BE49-F238E27FC236}">
                <a16:creationId xmlns:a16="http://schemas.microsoft.com/office/drawing/2014/main" id="{17946194-8981-A225-636D-340BFAC9F6FB}"/>
              </a:ext>
            </a:extLst>
          </p:cNvPr>
          <p:cNvSpPr txBox="1">
            <a:spLocks/>
          </p:cNvSpPr>
          <p:nvPr/>
        </p:nvSpPr>
        <p:spPr>
          <a:xfrm>
            <a:off x="5478779" y="4426434"/>
            <a:ext cx="348996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Agentic AI Workflow </a:t>
            </a:r>
            <a:r>
              <a:rPr lang="en-US" sz="1200" i="1" baseline="30000" dirty="0"/>
              <a:t>[8]</a:t>
            </a:r>
            <a:endParaRPr lang="en-US" sz="1200" i="1" dirty="0"/>
          </a:p>
        </p:txBody>
      </p:sp>
      <p:sp>
        <p:nvSpPr>
          <p:cNvPr id="4" name="Rectangle: Rounded Corners 3">
            <a:extLst>
              <a:ext uri="{FF2B5EF4-FFF2-40B4-BE49-F238E27FC236}">
                <a16:creationId xmlns:a16="http://schemas.microsoft.com/office/drawing/2014/main" id="{665913D7-62B4-4446-E38D-574FC2FC9A1D}"/>
              </a:ext>
            </a:extLst>
          </p:cNvPr>
          <p:cNvSpPr/>
          <p:nvPr/>
        </p:nvSpPr>
        <p:spPr>
          <a:xfrm>
            <a:off x="6905002" y="2358639"/>
            <a:ext cx="1153682" cy="5727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82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87555F00-C4BD-B061-519B-362454BFFE3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51BCD98-1C03-936F-061A-CF47D44E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05" y="1346212"/>
            <a:ext cx="3148590" cy="31485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C0CE0AED-4F4F-49E1-9523-20F8CA8F0BD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6DC5C915-E2C1-F89C-B1C1-F8C6264D4336}"/>
              </a:ext>
            </a:extLst>
          </p:cNvPr>
          <p:cNvSpPr txBox="1">
            <a:spLocks noGrp="1"/>
          </p:cNvSpPr>
          <p:nvPr>
            <p:ph type="subTitle" idx="1"/>
          </p:nvPr>
        </p:nvSpPr>
        <p:spPr>
          <a:xfrm>
            <a:off x="863125" y="1017725"/>
            <a:ext cx="4615654"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1. The Precursor of Tool-Using AI</a:t>
            </a:r>
          </a:p>
        </p:txBody>
      </p:sp>
      <p:sp>
        <p:nvSpPr>
          <p:cNvPr id="3" name="Google Shape;1024;p56">
            <a:extLst>
              <a:ext uri="{FF2B5EF4-FFF2-40B4-BE49-F238E27FC236}">
                <a16:creationId xmlns:a16="http://schemas.microsoft.com/office/drawing/2014/main" id="{4908794F-9CCD-4D67-865D-D42596AA4DD5}"/>
              </a:ext>
            </a:extLst>
          </p:cNvPr>
          <p:cNvSpPr txBox="1">
            <a:spLocks/>
          </p:cNvSpPr>
          <p:nvPr/>
        </p:nvSpPr>
        <p:spPr>
          <a:xfrm>
            <a:off x="2997706" y="4494802"/>
            <a:ext cx="314859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Symbolic AI &amp; Rule-Based Systems </a:t>
            </a:r>
            <a:r>
              <a:rPr lang="en-US" sz="1200" i="1" baseline="30000" dirty="0"/>
              <a:t>[9]</a:t>
            </a:r>
            <a:endParaRPr lang="en-US" sz="1200" i="1" dirty="0"/>
          </a:p>
        </p:txBody>
      </p:sp>
    </p:spTree>
    <p:extLst>
      <p:ext uri="{BB962C8B-B14F-4D97-AF65-F5344CB8AC3E}">
        <p14:creationId xmlns:p14="http://schemas.microsoft.com/office/powerpoint/2010/main" val="1887245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C0AE3EE1-FC61-CF09-4EC6-EA0C2EDCD29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4D56D22-6602-20B8-E637-E6D830DE57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D54A6137-7A5F-96F3-0841-9CC605218BFA}"/>
              </a:ext>
            </a:extLst>
          </p:cNvPr>
          <p:cNvSpPr txBox="1">
            <a:spLocks noGrp="1"/>
          </p:cNvSpPr>
          <p:nvPr>
            <p:ph type="subTitle" idx="1"/>
          </p:nvPr>
        </p:nvSpPr>
        <p:spPr>
          <a:xfrm>
            <a:off x="863125" y="1017725"/>
            <a:ext cx="4615654"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1. The Precursor of Tool-Using AI</a:t>
            </a:r>
          </a:p>
        </p:txBody>
      </p:sp>
      <p:pic>
        <p:nvPicPr>
          <p:cNvPr id="5" name="Picture 4">
            <a:extLst>
              <a:ext uri="{FF2B5EF4-FFF2-40B4-BE49-F238E27FC236}">
                <a16:creationId xmlns:a16="http://schemas.microsoft.com/office/drawing/2014/main" id="{A9CF5DF8-AF2B-BC65-D0C3-81C152BA0283}"/>
              </a:ext>
            </a:extLst>
          </p:cNvPr>
          <p:cNvPicPr>
            <a:picLocks noChangeAspect="1"/>
          </p:cNvPicPr>
          <p:nvPr/>
        </p:nvPicPr>
        <p:blipFill>
          <a:blip r:embed="rId3"/>
          <a:stretch>
            <a:fillRect/>
          </a:stretch>
        </p:blipFill>
        <p:spPr>
          <a:xfrm>
            <a:off x="863125" y="1590425"/>
            <a:ext cx="3082102" cy="2484825"/>
          </a:xfrm>
          <a:prstGeom prst="rect">
            <a:avLst/>
          </a:prstGeom>
        </p:spPr>
      </p:pic>
      <p:pic>
        <p:nvPicPr>
          <p:cNvPr id="7" name="Picture 6">
            <a:extLst>
              <a:ext uri="{FF2B5EF4-FFF2-40B4-BE49-F238E27FC236}">
                <a16:creationId xmlns:a16="http://schemas.microsoft.com/office/drawing/2014/main" id="{0D5EB38B-E7B2-BF45-6C25-F936A6C5487E}"/>
              </a:ext>
            </a:extLst>
          </p:cNvPr>
          <p:cNvPicPr>
            <a:picLocks noChangeAspect="1"/>
          </p:cNvPicPr>
          <p:nvPr/>
        </p:nvPicPr>
        <p:blipFill>
          <a:blip r:embed="rId4"/>
          <a:stretch>
            <a:fillRect/>
          </a:stretch>
        </p:blipFill>
        <p:spPr>
          <a:xfrm>
            <a:off x="4673479" y="1590425"/>
            <a:ext cx="4044430" cy="2485011"/>
          </a:xfrm>
          <a:prstGeom prst="rect">
            <a:avLst/>
          </a:prstGeom>
        </p:spPr>
      </p:pic>
      <p:sp>
        <p:nvSpPr>
          <p:cNvPr id="8" name="Google Shape;1024;p56">
            <a:extLst>
              <a:ext uri="{FF2B5EF4-FFF2-40B4-BE49-F238E27FC236}">
                <a16:creationId xmlns:a16="http://schemas.microsoft.com/office/drawing/2014/main" id="{EF6C804E-4F52-F73D-85B6-8FC18D9F3B1D}"/>
              </a:ext>
            </a:extLst>
          </p:cNvPr>
          <p:cNvSpPr txBox="1">
            <a:spLocks/>
          </p:cNvSpPr>
          <p:nvPr/>
        </p:nvSpPr>
        <p:spPr>
          <a:xfrm>
            <a:off x="863125" y="4125775"/>
            <a:ext cx="3082102"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ChatGPT's contextual understanding</a:t>
            </a:r>
          </a:p>
        </p:txBody>
      </p:sp>
      <p:sp>
        <p:nvSpPr>
          <p:cNvPr id="9" name="Google Shape;1024;p56">
            <a:extLst>
              <a:ext uri="{FF2B5EF4-FFF2-40B4-BE49-F238E27FC236}">
                <a16:creationId xmlns:a16="http://schemas.microsoft.com/office/drawing/2014/main" id="{FD616B9A-5FFA-66F8-BD2F-0A70589B52B9}"/>
              </a:ext>
            </a:extLst>
          </p:cNvPr>
          <p:cNvSpPr txBox="1">
            <a:spLocks/>
          </p:cNvSpPr>
          <p:nvPr/>
        </p:nvSpPr>
        <p:spPr>
          <a:xfrm>
            <a:off x="4673478" y="4125775"/>
            <a:ext cx="404443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Knowledge cut-off date problem</a:t>
            </a:r>
            <a:endParaRPr lang="en-US" sz="1200" i="1" dirty="0"/>
          </a:p>
        </p:txBody>
      </p:sp>
    </p:spTree>
    <p:extLst>
      <p:ext uri="{BB962C8B-B14F-4D97-AF65-F5344CB8AC3E}">
        <p14:creationId xmlns:p14="http://schemas.microsoft.com/office/powerpoint/2010/main" val="396920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3424AEE-DDED-91EE-3255-CFB26DF6673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E899F6D-7685-D76F-9AF9-D789E7E7E3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4F765689-A140-E278-22DB-0037D7075FBE}"/>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Pioneering studies about Tools-using LLMs</a:t>
            </a:r>
          </a:p>
        </p:txBody>
      </p:sp>
      <p:pic>
        <p:nvPicPr>
          <p:cNvPr id="969" name="Picture 968">
            <a:extLst>
              <a:ext uri="{FF2B5EF4-FFF2-40B4-BE49-F238E27FC236}">
                <a16:creationId xmlns:a16="http://schemas.microsoft.com/office/drawing/2014/main" id="{AF56471C-7BC8-8A6E-5520-D4950E6B9095}"/>
              </a:ext>
            </a:extLst>
          </p:cNvPr>
          <p:cNvPicPr>
            <a:picLocks noChangeAspect="1"/>
          </p:cNvPicPr>
          <p:nvPr/>
        </p:nvPicPr>
        <p:blipFill>
          <a:blip r:embed="rId3"/>
          <a:stretch>
            <a:fillRect/>
          </a:stretch>
        </p:blipFill>
        <p:spPr>
          <a:xfrm>
            <a:off x="6229350" y="1022918"/>
            <a:ext cx="2273481" cy="3469151"/>
          </a:xfrm>
          <a:prstGeom prst="rect">
            <a:avLst/>
          </a:prstGeom>
        </p:spPr>
      </p:pic>
      <p:sp>
        <p:nvSpPr>
          <p:cNvPr id="970" name="Google Shape;1024;p56">
            <a:extLst>
              <a:ext uri="{FF2B5EF4-FFF2-40B4-BE49-F238E27FC236}">
                <a16:creationId xmlns:a16="http://schemas.microsoft.com/office/drawing/2014/main" id="{EE4C469C-DEDD-A04A-E931-DC4B0EB308DB}"/>
              </a:ext>
            </a:extLst>
          </p:cNvPr>
          <p:cNvSpPr txBox="1">
            <a:spLocks/>
          </p:cNvSpPr>
          <p:nvPr/>
        </p:nvSpPr>
        <p:spPr>
          <a:xfrm>
            <a:off x="6229349" y="4494802"/>
            <a:ext cx="2273481"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Self-ask + Search Engine</a:t>
            </a:r>
            <a:r>
              <a:rPr lang="en-US" sz="1200" i="1" baseline="30000" dirty="0"/>
              <a:t> [10]</a:t>
            </a:r>
            <a:endParaRPr lang="en-US" sz="1200" i="1" dirty="0"/>
          </a:p>
        </p:txBody>
      </p:sp>
      <p:sp>
        <p:nvSpPr>
          <p:cNvPr id="971" name="Google Shape;869;p49">
            <a:extLst>
              <a:ext uri="{FF2B5EF4-FFF2-40B4-BE49-F238E27FC236}">
                <a16:creationId xmlns:a16="http://schemas.microsoft.com/office/drawing/2014/main" id="{A604C574-D494-4649-B187-05A24B346953}"/>
              </a:ext>
            </a:extLst>
          </p:cNvPr>
          <p:cNvSpPr txBox="1">
            <a:spLocks/>
          </p:cNvSpPr>
          <p:nvPr/>
        </p:nvSpPr>
        <p:spPr>
          <a:xfrm>
            <a:off x="935831" y="1750219"/>
            <a:ext cx="5186363"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Self-Ask (Press et al., AI2, October 2022)</a:t>
            </a:r>
          </a:p>
          <a:p>
            <a:pPr marL="139700" indent="0" algn="just">
              <a:buSzPts val="1400"/>
            </a:pPr>
            <a:endParaRPr lang="en-US" dirty="0"/>
          </a:p>
          <a:p>
            <a:pPr marL="139700" indent="0" algn="just">
              <a:buSzPts val="1400"/>
            </a:pPr>
            <a:r>
              <a:rPr lang="en-US" dirty="0"/>
              <a:t>LLMs learn to ask themselves sub-questions and search (using search engines) for answers to them, thereby constructing a final answer to the complex original question.</a:t>
            </a:r>
          </a:p>
        </p:txBody>
      </p:sp>
    </p:spTree>
    <p:extLst>
      <p:ext uri="{BB962C8B-B14F-4D97-AF65-F5344CB8AC3E}">
        <p14:creationId xmlns:p14="http://schemas.microsoft.com/office/powerpoint/2010/main" val="3077526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891B6E4-4081-ED0B-20B3-69633C010B5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F468AC35-E0B0-1E39-87F0-95C8F20680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5F379BC6-F341-983A-2720-EA67B5691141}"/>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Pioneering studies about Tools-using LLMs</a:t>
            </a:r>
          </a:p>
        </p:txBody>
      </p:sp>
      <p:sp>
        <p:nvSpPr>
          <p:cNvPr id="970" name="Google Shape;1024;p56">
            <a:extLst>
              <a:ext uri="{FF2B5EF4-FFF2-40B4-BE49-F238E27FC236}">
                <a16:creationId xmlns:a16="http://schemas.microsoft.com/office/drawing/2014/main" id="{1DF7EB80-AD8A-859B-FE38-5FF94C314F76}"/>
              </a:ext>
            </a:extLst>
          </p:cNvPr>
          <p:cNvSpPr txBox="1">
            <a:spLocks/>
          </p:cNvSpPr>
          <p:nvPr/>
        </p:nvSpPr>
        <p:spPr>
          <a:xfrm>
            <a:off x="5072791" y="4494802"/>
            <a:ext cx="3514028"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err="1"/>
              <a:t>ReAct</a:t>
            </a:r>
            <a:r>
              <a:rPr lang="en-US" sz="1200" i="1" dirty="0"/>
              <a:t> (</a:t>
            </a:r>
            <a:r>
              <a:rPr lang="en-US" sz="1200" i="1" dirty="0" err="1"/>
              <a:t>Reason+Act</a:t>
            </a:r>
            <a:r>
              <a:rPr lang="en-US" sz="1200" i="1" dirty="0"/>
              <a:t>) </a:t>
            </a:r>
            <a:r>
              <a:rPr lang="en-US" sz="1200" i="1" baseline="30000" dirty="0"/>
              <a:t>[11]</a:t>
            </a:r>
            <a:endParaRPr lang="en-US" sz="1200" i="1" dirty="0"/>
          </a:p>
        </p:txBody>
      </p:sp>
      <p:pic>
        <p:nvPicPr>
          <p:cNvPr id="3" name="Picture 2">
            <a:extLst>
              <a:ext uri="{FF2B5EF4-FFF2-40B4-BE49-F238E27FC236}">
                <a16:creationId xmlns:a16="http://schemas.microsoft.com/office/drawing/2014/main" id="{573EA901-6385-F862-D2B5-49CE2774E65F}"/>
              </a:ext>
            </a:extLst>
          </p:cNvPr>
          <p:cNvPicPr>
            <a:picLocks noChangeAspect="1"/>
          </p:cNvPicPr>
          <p:nvPr/>
        </p:nvPicPr>
        <p:blipFill>
          <a:blip r:embed="rId3"/>
          <a:stretch>
            <a:fillRect/>
          </a:stretch>
        </p:blipFill>
        <p:spPr>
          <a:xfrm>
            <a:off x="5072791" y="1605887"/>
            <a:ext cx="3514028" cy="2888915"/>
          </a:xfrm>
          <a:prstGeom prst="rect">
            <a:avLst/>
          </a:prstGeom>
        </p:spPr>
      </p:pic>
      <p:sp>
        <p:nvSpPr>
          <p:cNvPr id="4" name="Google Shape;869;p49">
            <a:extLst>
              <a:ext uri="{FF2B5EF4-FFF2-40B4-BE49-F238E27FC236}">
                <a16:creationId xmlns:a16="http://schemas.microsoft.com/office/drawing/2014/main" id="{3C61517C-45AD-E0EC-E657-4591610B78AF}"/>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8DF01268-4B07-81E5-9FB2-C8116F814D68}"/>
              </a:ext>
            </a:extLst>
          </p:cNvPr>
          <p:cNvSpPr txBox="1">
            <a:spLocks/>
          </p:cNvSpPr>
          <p:nvPr/>
        </p:nvSpPr>
        <p:spPr>
          <a:xfrm>
            <a:off x="935831" y="1750219"/>
            <a:ext cx="4116069"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ReAct</a:t>
            </a:r>
            <a:r>
              <a:rPr lang="en-US" b="1" dirty="0"/>
              <a:t> - Synergizing Reasoning and Acting in Language Models (Yao et al., Google &amp; Princeton, October 2022)</a:t>
            </a:r>
          </a:p>
          <a:p>
            <a:pPr marL="139700" indent="0" algn="just">
              <a:buSzPts val="1400"/>
            </a:pPr>
            <a:endParaRPr lang="en-US" b="1" dirty="0"/>
          </a:p>
          <a:p>
            <a:pPr marL="139700" indent="0" algn="just">
              <a:buSzPts val="1400"/>
            </a:pPr>
            <a:r>
              <a:rPr lang="en-US" dirty="0"/>
              <a:t>A seminal work. </a:t>
            </a:r>
            <a:r>
              <a:rPr lang="en-US" dirty="0" err="1"/>
              <a:t>ReAct</a:t>
            </a:r>
            <a:r>
              <a:rPr lang="en-US" dirty="0"/>
              <a:t> proposes a framework where LLMs alternate between Thoughts and Actions. For example, LLMs think "I need to find information about X", then perform search(X), get the result, then think "This result shows Y, now I need to do Z",...</a:t>
            </a:r>
          </a:p>
        </p:txBody>
      </p:sp>
    </p:spTree>
    <p:extLst>
      <p:ext uri="{BB962C8B-B14F-4D97-AF65-F5344CB8AC3E}">
        <p14:creationId xmlns:p14="http://schemas.microsoft.com/office/powerpoint/2010/main" val="2909867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056C5A60-F46E-9EA1-7A97-8B32A85695C7}"/>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B37A94F9-09C1-F87A-7A54-50DBE8D58A5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D19482EC-09E7-6220-B4AB-FC1FEAF206BB}"/>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Pioneering studies about Tools-using LLMs</a:t>
            </a:r>
          </a:p>
        </p:txBody>
      </p:sp>
      <p:sp>
        <p:nvSpPr>
          <p:cNvPr id="970" name="Google Shape;1024;p56">
            <a:extLst>
              <a:ext uri="{FF2B5EF4-FFF2-40B4-BE49-F238E27FC236}">
                <a16:creationId xmlns:a16="http://schemas.microsoft.com/office/drawing/2014/main" id="{8C134556-7594-C43D-1A22-9D29BE338F99}"/>
              </a:ext>
            </a:extLst>
          </p:cNvPr>
          <p:cNvSpPr txBox="1">
            <a:spLocks/>
          </p:cNvSpPr>
          <p:nvPr/>
        </p:nvSpPr>
        <p:spPr>
          <a:xfrm>
            <a:off x="629378" y="4579144"/>
            <a:ext cx="8157785" cy="3043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Key steps of </a:t>
            </a:r>
            <a:r>
              <a:rPr lang="en-US" sz="1200" i="1" dirty="0" err="1"/>
              <a:t>Toolformer</a:t>
            </a:r>
            <a:r>
              <a:rPr lang="en-US" sz="1200" i="1" dirty="0"/>
              <a:t> </a:t>
            </a:r>
            <a:r>
              <a:rPr lang="en-US" sz="1200" i="1" baseline="30000" dirty="0"/>
              <a:t>[12]</a:t>
            </a:r>
            <a:endParaRPr lang="en-US" sz="1200" i="1" dirty="0"/>
          </a:p>
        </p:txBody>
      </p:sp>
      <p:sp>
        <p:nvSpPr>
          <p:cNvPr id="4" name="Google Shape;869;p49">
            <a:extLst>
              <a:ext uri="{FF2B5EF4-FFF2-40B4-BE49-F238E27FC236}">
                <a16:creationId xmlns:a16="http://schemas.microsoft.com/office/drawing/2014/main" id="{2E7E8B69-DFEB-1E9F-7232-17AF7A025515}"/>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pic>
        <p:nvPicPr>
          <p:cNvPr id="6" name="Picture 5">
            <a:extLst>
              <a:ext uri="{FF2B5EF4-FFF2-40B4-BE49-F238E27FC236}">
                <a16:creationId xmlns:a16="http://schemas.microsoft.com/office/drawing/2014/main" id="{11C5B0FB-5F70-5416-C5EE-3C1238298FBE}"/>
              </a:ext>
            </a:extLst>
          </p:cNvPr>
          <p:cNvPicPr>
            <a:picLocks noChangeAspect="1"/>
          </p:cNvPicPr>
          <p:nvPr/>
        </p:nvPicPr>
        <p:blipFill>
          <a:blip r:embed="rId3"/>
          <a:stretch>
            <a:fillRect/>
          </a:stretch>
        </p:blipFill>
        <p:spPr>
          <a:xfrm>
            <a:off x="1059080" y="3101513"/>
            <a:ext cx="7298380" cy="1495387"/>
          </a:xfrm>
          <a:prstGeom prst="rect">
            <a:avLst/>
          </a:prstGeom>
        </p:spPr>
      </p:pic>
      <p:sp>
        <p:nvSpPr>
          <p:cNvPr id="2" name="Google Shape;869;p49">
            <a:extLst>
              <a:ext uri="{FF2B5EF4-FFF2-40B4-BE49-F238E27FC236}">
                <a16:creationId xmlns:a16="http://schemas.microsoft.com/office/drawing/2014/main" id="{5643DDC9-9E03-A84E-9B91-B05F397B4333}"/>
              </a:ext>
            </a:extLst>
          </p:cNvPr>
          <p:cNvSpPr txBox="1">
            <a:spLocks/>
          </p:cNvSpPr>
          <p:nvPr/>
        </p:nvSpPr>
        <p:spPr>
          <a:xfrm>
            <a:off x="935831" y="1750219"/>
            <a:ext cx="7421629"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Toolformer</a:t>
            </a:r>
            <a:r>
              <a:rPr lang="en-US" b="1" dirty="0"/>
              <a:t> (Schick et al., Meta AI, Feb 2023)</a:t>
            </a:r>
          </a:p>
          <a:p>
            <a:pPr marL="139700" indent="0" algn="just">
              <a:buSzPts val="1400"/>
            </a:pPr>
            <a:endParaRPr lang="en-US" b="1" dirty="0"/>
          </a:p>
          <a:p>
            <a:pPr marL="139700" indent="0" algn="just">
              <a:buSzPts val="1400"/>
            </a:pPr>
            <a:r>
              <a:rPr lang="en-US" dirty="0"/>
              <a:t>Proposes a method for LLMs to learn how to use APIs (tools). The model is trained to decide where in a text to call the API, which API to call, and with what parameters, and then inserts the results returned from the API into the next text generation process. </a:t>
            </a:r>
          </a:p>
        </p:txBody>
      </p:sp>
    </p:spTree>
    <p:extLst>
      <p:ext uri="{BB962C8B-B14F-4D97-AF65-F5344CB8AC3E}">
        <p14:creationId xmlns:p14="http://schemas.microsoft.com/office/powerpoint/2010/main" val="601520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C0C832F-D96C-4E23-A159-DAC2C92F0A2E}"/>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E5E6F5E-A58C-D444-ECFD-AD8A2CCB815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BBC80332-8D89-E8F7-D9DF-5C3CD21EE5ED}"/>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Pioneering studies about Tools-using LLMs</a:t>
            </a:r>
          </a:p>
        </p:txBody>
      </p:sp>
      <p:sp>
        <p:nvSpPr>
          <p:cNvPr id="970" name="Google Shape;1024;p56">
            <a:extLst>
              <a:ext uri="{FF2B5EF4-FFF2-40B4-BE49-F238E27FC236}">
                <a16:creationId xmlns:a16="http://schemas.microsoft.com/office/drawing/2014/main" id="{ECE237CC-6CD0-222C-1A1A-CCC4B208C661}"/>
              </a:ext>
            </a:extLst>
          </p:cNvPr>
          <p:cNvSpPr txBox="1">
            <a:spLocks/>
          </p:cNvSpPr>
          <p:nvPr/>
        </p:nvSpPr>
        <p:spPr>
          <a:xfrm>
            <a:off x="5521911" y="4657238"/>
            <a:ext cx="3089898" cy="2262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Overview of </a:t>
            </a:r>
            <a:r>
              <a:rPr lang="en-US" sz="1200" i="1" dirty="0" err="1"/>
              <a:t>HuggingGPT</a:t>
            </a:r>
            <a:r>
              <a:rPr lang="en-US" sz="1200" i="1" dirty="0"/>
              <a:t> </a:t>
            </a:r>
            <a:r>
              <a:rPr lang="en-US" sz="1200" i="1" baseline="30000" dirty="0"/>
              <a:t>[13]</a:t>
            </a:r>
            <a:endParaRPr lang="en-US" sz="1200" i="1" dirty="0"/>
          </a:p>
        </p:txBody>
      </p:sp>
      <p:sp>
        <p:nvSpPr>
          <p:cNvPr id="4" name="Google Shape;869;p49">
            <a:extLst>
              <a:ext uri="{FF2B5EF4-FFF2-40B4-BE49-F238E27FC236}">
                <a16:creationId xmlns:a16="http://schemas.microsoft.com/office/drawing/2014/main" id="{49375428-FBEC-8D90-AFE2-5B1F409ED8DA}"/>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7F343DFF-B4C2-C79B-7118-529B7096232D}"/>
              </a:ext>
            </a:extLst>
          </p:cNvPr>
          <p:cNvSpPr txBox="1">
            <a:spLocks/>
          </p:cNvSpPr>
          <p:nvPr/>
        </p:nvSpPr>
        <p:spPr>
          <a:xfrm>
            <a:off x="935832" y="1750219"/>
            <a:ext cx="4310872"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HuggingGPT</a:t>
            </a:r>
            <a:r>
              <a:rPr lang="en-US" b="1" dirty="0"/>
              <a:t> / JARVIS (Shen et al., Microsoft Research Asia &amp; Zhejiang University, March 2023)</a:t>
            </a:r>
          </a:p>
          <a:p>
            <a:pPr marL="139700" indent="0" algn="just">
              <a:buSzPts val="1400"/>
            </a:pPr>
            <a:endParaRPr lang="en-US" b="1" dirty="0"/>
          </a:p>
          <a:p>
            <a:pPr marL="139700" indent="0" algn="just">
              <a:buSzPts val="1400"/>
            </a:pPr>
            <a:r>
              <a:rPr lang="en-US" dirty="0"/>
              <a:t>A system that uses ChatGPT as a central controller to select and coordinate multiple AI models (considered as tools) from the Hugging Face Hub to solve diverse tasks (image, audio, video,...).</a:t>
            </a:r>
          </a:p>
        </p:txBody>
      </p:sp>
      <p:pic>
        <p:nvPicPr>
          <p:cNvPr id="5" name="Picture 4">
            <a:extLst>
              <a:ext uri="{FF2B5EF4-FFF2-40B4-BE49-F238E27FC236}">
                <a16:creationId xmlns:a16="http://schemas.microsoft.com/office/drawing/2014/main" id="{F3196E8F-2891-E175-C9D2-AA9507282DC3}"/>
              </a:ext>
            </a:extLst>
          </p:cNvPr>
          <p:cNvPicPr>
            <a:picLocks noChangeAspect="1"/>
          </p:cNvPicPr>
          <p:nvPr/>
        </p:nvPicPr>
        <p:blipFill>
          <a:blip r:embed="rId3"/>
          <a:stretch>
            <a:fillRect/>
          </a:stretch>
        </p:blipFill>
        <p:spPr>
          <a:xfrm>
            <a:off x="5449628" y="1507331"/>
            <a:ext cx="3162181" cy="3149908"/>
          </a:xfrm>
          <a:prstGeom prst="rect">
            <a:avLst/>
          </a:prstGeom>
        </p:spPr>
      </p:pic>
    </p:spTree>
    <p:extLst>
      <p:ext uri="{BB962C8B-B14F-4D97-AF65-F5344CB8AC3E}">
        <p14:creationId xmlns:p14="http://schemas.microsoft.com/office/powerpoint/2010/main" val="296000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39DF37C4-724B-77EA-0195-48BBFC5327B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3611E6E0-E05D-08A8-D03F-DB71A8B718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DFBF5788-A360-EE94-D33C-10C8CDD504D3}"/>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Pioneering studies about Tools-using LLMs</a:t>
            </a:r>
          </a:p>
        </p:txBody>
      </p:sp>
      <p:sp>
        <p:nvSpPr>
          <p:cNvPr id="970" name="Google Shape;1024;p56">
            <a:extLst>
              <a:ext uri="{FF2B5EF4-FFF2-40B4-BE49-F238E27FC236}">
                <a16:creationId xmlns:a16="http://schemas.microsoft.com/office/drawing/2014/main" id="{16933854-576A-0834-C4C6-FFE532A89264}"/>
              </a:ext>
            </a:extLst>
          </p:cNvPr>
          <p:cNvSpPr txBox="1">
            <a:spLocks/>
          </p:cNvSpPr>
          <p:nvPr/>
        </p:nvSpPr>
        <p:spPr>
          <a:xfrm>
            <a:off x="4457004" y="4365077"/>
            <a:ext cx="4154805" cy="2262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Gorilla </a:t>
            </a:r>
            <a:r>
              <a:rPr lang="en-US" sz="1200" i="1" baseline="30000" dirty="0"/>
              <a:t>[14]</a:t>
            </a:r>
            <a:endParaRPr lang="en-US" sz="1200" i="1" dirty="0"/>
          </a:p>
        </p:txBody>
      </p:sp>
      <p:sp>
        <p:nvSpPr>
          <p:cNvPr id="4" name="Google Shape;869;p49">
            <a:extLst>
              <a:ext uri="{FF2B5EF4-FFF2-40B4-BE49-F238E27FC236}">
                <a16:creationId xmlns:a16="http://schemas.microsoft.com/office/drawing/2014/main" id="{8152894D-B8BC-7A0F-A6C9-343E24D87325}"/>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73BBE4C4-B778-B1DE-6F65-ACAB04E6DA26}"/>
              </a:ext>
            </a:extLst>
          </p:cNvPr>
          <p:cNvSpPr txBox="1">
            <a:spLocks/>
          </p:cNvSpPr>
          <p:nvPr/>
        </p:nvSpPr>
        <p:spPr>
          <a:xfrm>
            <a:off x="935832" y="1750219"/>
            <a:ext cx="3387593"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Gorilla (Patil et al., UC Berkeley &amp; Microsoft Research, May 2023)</a:t>
            </a:r>
          </a:p>
          <a:p>
            <a:pPr marL="139700" indent="0" algn="just">
              <a:buSzPts val="1400"/>
            </a:pPr>
            <a:endParaRPr lang="en-US" b="1" dirty="0"/>
          </a:p>
          <a:p>
            <a:pPr marL="139700" indent="0" algn="just">
              <a:buSzPts val="1400"/>
            </a:pPr>
            <a:r>
              <a:rPr lang="en-US" dirty="0"/>
              <a:t> Focuses on training LLM to call APIs accurately and reliably, especially with large numbers of APIs.</a:t>
            </a:r>
          </a:p>
        </p:txBody>
      </p:sp>
      <p:pic>
        <p:nvPicPr>
          <p:cNvPr id="6" name="Picture 5">
            <a:extLst>
              <a:ext uri="{FF2B5EF4-FFF2-40B4-BE49-F238E27FC236}">
                <a16:creationId xmlns:a16="http://schemas.microsoft.com/office/drawing/2014/main" id="{A50E0A82-6AF3-D3C2-475C-B44201D2577E}"/>
              </a:ext>
            </a:extLst>
          </p:cNvPr>
          <p:cNvPicPr>
            <a:picLocks noChangeAspect="1"/>
          </p:cNvPicPr>
          <p:nvPr/>
        </p:nvPicPr>
        <p:blipFill>
          <a:blip r:embed="rId3"/>
          <a:stretch>
            <a:fillRect/>
          </a:stretch>
        </p:blipFill>
        <p:spPr>
          <a:xfrm>
            <a:off x="4457004" y="1641107"/>
            <a:ext cx="4154805" cy="2593779"/>
          </a:xfrm>
          <a:prstGeom prst="rect">
            <a:avLst/>
          </a:prstGeom>
        </p:spPr>
      </p:pic>
    </p:spTree>
    <p:extLst>
      <p:ext uri="{BB962C8B-B14F-4D97-AF65-F5344CB8AC3E}">
        <p14:creationId xmlns:p14="http://schemas.microsoft.com/office/powerpoint/2010/main" val="802990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AFB8C23A-BB27-E3EC-11C9-F682BE2453D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1CC9449-685C-4396-42B3-B376E975FE5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5AA4700D-BB7B-98F9-57BB-BBDA427CDB7D}"/>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Inside current Agents building frameworks</a:t>
            </a:r>
          </a:p>
        </p:txBody>
      </p:sp>
      <p:sp>
        <p:nvSpPr>
          <p:cNvPr id="970" name="Google Shape;1024;p56">
            <a:extLst>
              <a:ext uri="{FF2B5EF4-FFF2-40B4-BE49-F238E27FC236}">
                <a16:creationId xmlns:a16="http://schemas.microsoft.com/office/drawing/2014/main" id="{57F9DBB8-C813-99A3-9B92-561FD1135F74}"/>
              </a:ext>
            </a:extLst>
          </p:cNvPr>
          <p:cNvSpPr txBox="1">
            <a:spLocks/>
          </p:cNvSpPr>
          <p:nvPr/>
        </p:nvSpPr>
        <p:spPr>
          <a:xfrm>
            <a:off x="6209758" y="4591317"/>
            <a:ext cx="2402051" cy="2381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Gorilla </a:t>
            </a:r>
            <a:r>
              <a:rPr lang="en-US" sz="1200" i="1" baseline="30000" dirty="0"/>
              <a:t>[14]</a:t>
            </a:r>
            <a:endParaRPr lang="en-US" sz="1200" i="1" dirty="0"/>
          </a:p>
        </p:txBody>
      </p:sp>
      <p:sp>
        <p:nvSpPr>
          <p:cNvPr id="4" name="Google Shape;869;p49">
            <a:extLst>
              <a:ext uri="{FF2B5EF4-FFF2-40B4-BE49-F238E27FC236}">
                <a16:creationId xmlns:a16="http://schemas.microsoft.com/office/drawing/2014/main" id="{0AFF838A-B5C0-BF23-3675-8C8918613E6F}"/>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1AF4D599-ED73-F8BE-B51B-96AA2A269FB3}"/>
              </a:ext>
            </a:extLst>
          </p:cNvPr>
          <p:cNvSpPr txBox="1">
            <a:spLocks/>
          </p:cNvSpPr>
          <p:nvPr/>
        </p:nvSpPr>
        <p:spPr>
          <a:xfrm>
            <a:off x="935832" y="1750218"/>
            <a:ext cx="5109861" cy="307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OpenAI Function Calling (June 2023)</a:t>
            </a:r>
          </a:p>
          <a:p>
            <a:pPr marL="139700" indent="0" algn="just">
              <a:buSzPts val="1400"/>
            </a:pPr>
            <a:endParaRPr lang="en-US" b="1" dirty="0"/>
          </a:p>
          <a:p>
            <a:pPr marL="139700" indent="0" algn="just">
              <a:buSzPts val="1400"/>
            </a:pPr>
            <a:r>
              <a:rPr lang="en-US" dirty="0"/>
              <a:t>OpenAI provides a standardized interface that allows developers to define "functions" (tools) as JSON schemas. When interacting, LLMs (like GPT-3.5-turbo, GPT-4) can decide to call a specific function and return a JSON object containing the function name and required parameters. The programmer then executes this function with his code and sends the result back to the LLM to continue the conversation.</a:t>
            </a:r>
          </a:p>
        </p:txBody>
      </p:sp>
      <p:pic>
        <p:nvPicPr>
          <p:cNvPr id="3075" name="Picture 3" descr="Function Calling Diagram Steps">
            <a:extLst>
              <a:ext uri="{FF2B5EF4-FFF2-40B4-BE49-F238E27FC236}">
                <a16:creationId xmlns:a16="http://schemas.microsoft.com/office/drawing/2014/main" id="{2F9D3F94-4AE8-8FE5-1C07-A095F6DBE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758" y="1133900"/>
            <a:ext cx="2402051" cy="345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5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Introduce</a:t>
            </a:r>
          </a:p>
        </p:txBody>
      </p:sp>
      <p:sp>
        <p:nvSpPr>
          <p:cNvPr id="467" name="Google Shape;467;p36"/>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845;p76">
            <a:extLst>
              <a:ext uri="{FF2B5EF4-FFF2-40B4-BE49-F238E27FC236}">
                <a16:creationId xmlns:a16="http://schemas.microsoft.com/office/drawing/2014/main" id="{92E49983-6AC1-D138-3ED7-34C7D84E0808}"/>
              </a:ext>
            </a:extLst>
          </p:cNvPr>
          <p:cNvGrpSpPr/>
          <p:nvPr/>
        </p:nvGrpSpPr>
        <p:grpSpPr>
          <a:xfrm>
            <a:off x="6210395" y="2601744"/>
            <a:ext cx="1695174" cy="1035618"/>
            <a:chOff x="899850" y="871450"/>
            <a:chExt cx="483175" cy="423400"/>
          </a:xfrm>
          <a:solidFill>
            <a:schemeClr val="tx2"/>
          </a:solidFill>
        </p:grpSpPr>
        <p:sp>
          <p:nvSpPr>
            <p:cNvPr id="3" name="Google Shape;5846;p76">
              <a:extLst>
                <a:ext uri="{FF2B5EF4-FFF2-40B4-BE49-F238E27FC236}">
                  <a16:creationId xmlns:a16="http://schemas.microsoft.com/office/drawing/2014/main" id="{F0AD8C12-3650-8DFF-0AE6-54585E43F5E8}"/>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847;p76">
              <a:extLst>
                <a:ext uri="{FF2B5EF4-FFF2-40B4-BE49-F238E27FC236}">
                  <a16:creationId xmlns:a16="http://schemas.microsoft.com/office/drawing/2014/main" id="{EEF8E568-2EE0-2AF8-118A-31952CB5F2AE}"/>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848;p76">
              <a:extLst>
                <a:ext uri="{FF2B5EF4-FFF2-40B4-BE49-F238E27FC236}">
                  <a16:creationId xmlns:a16="http://schemas.microsoft.com/office/drawing/2014/main" id="{0C139B1C-60BE-82E6-D8AA-A55C268BCBCF}"/>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49;p76">
              <a:extLst>
                <a:ext uri="{FF2B5EF4-FFF2-40B4-BE49-F238E27FC236}">
                  <a16:creationId xmlns:a16="http://schemas.microsoft.com/office/drawing/2014/main" id="{4230E473-B79B-15F1-038D-82B89270C721}"/>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13C1D9DB-5999-3D17-383E-8DF44FBD7A7D}"/>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11576025-C41E-A11A-3CCE-7348D7817B4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Summary</a:t>
            </a:r>
            <a:endParaRPr lang="en-US" dirty="0"/>
          </a:p>
        </p:txBody>
      </p:sp>
      <p:sp>
        <p:nvSpPr>
          <p:cNvPr id="467" name="Google Shape;467;p36">
            <a:extLst>
              <a:ext uri="{FF2B5EF4-FFF2-40B4-BE49-F238E27FC236}">
                <a16:creationId xmlns:a16="http://schemas.microsoft.com/office/drawing/2014/main" id="{02691695-BE7C-079E-1BB3-61C9004346E0}"/>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4F9FAD23-E6E6-24C0-F198-1EBECCA7BE1A}"/>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69" name="Google Shape;469;p36">
            <a:extLst>
              <a:ext uri="{FF2B5EF4-FFF2-40B4-BE49-F238E27FC236}">
                <a16:creationId xmlns:a16="http://schemas.microsoft.com/office/drawing/2014/main" id="{63DE4521-A0D7-CBD0-BFC8-655FB0DD9703}"/>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7D44FBC0-A517-07B3-6BF7-1C7171CFD374}"/>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326D8901-180B-76F9-2494-F9F72BB1445C}"/>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55FCAC7D-505D-7689-6F5D-A1649C362C7D}"/>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1480B006-DE84-7FC9-14AC-D5774D0E729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4DC28902-AFFA-604D-6411-4BCF0FA6A9FE}"/>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7850094-02D6-3029-6391-B998ED73C416}"/>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8A993B3C-5414-C524-7DD9-A2DE525D100B}"/>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1D67FD0-4902-D241-F2AD-6C35A818980F}"/>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AE9B4E2D-184F-DB3E-7329-64739EC6FE7B}"/>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A22F5E13-6084-76E5-9C1B-492AA82B8054}"/>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BC4D7638-6C1B-C1CC-3913-CFF7FF08B79D}"/>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82C5A05D-89F6-146C-1C36-0E82353EC1A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359A0636-E810-5A4E-26DB-138E97928E37}"/>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4B58793F-4DB1-EE1A-1EE9-16DEFE6EA2EB}"/>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D2E8BED3-3139-6181-B1A8-9B7ED5A76EC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D8289D9D-2E03-C7CD-FEF3-06833B40D7AA}"/>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71167E4-6891-6D1E-607C-E9D1AD1CAE2C}"/>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6734;p78">
            <a:extLst>
              <a:ext uri="{FF2B5EF4-FFF2-40B4-BE49-F238E27FC236}">
                <a16:creationId xmlns:a16="http://schemas.microsoft.com/office/drawing/2014/main" id="{2CF510BF-545A-4F1F-0117-8593D4C56A45}"/>
              </a:ext>
            </a:extLst>
          </p:cNvPr>
          <p:cNvGrpSpPr/>
          <p:nvPr/>
        </p:nvGrpSpPr>
        <p:grpSpPr>
          <a:xfrm>
            <a:off x="6521854" y="2442068"/>
            <a:ext cx="1371600" cy="1371600"/>
            <a:chOff x="-60254550" y="3367325"/>
            <a:chExt cx="318200" cy="317575"/>
          </a:xfrm>
          <a:solidFill>
            <a:schemeClr val="tx2"/>
          </a:solidFill>
        </p:grpSpPr>
        <p:sp>
          <p:nvSpPr>
            <p:cNvPr id="3" name="Google Shape;6735;p78">
              <a:extLst>
                <a:ext uri="{FF2B5EF4-FFF2-40B4-BE49-F238E27FC236}">
                  <a16:creationId xmlns:a16="http://schemas.microsoft.com/office/drawing/2014/main" id="{787A6C5C-C0A3-DFB2-E2A5-817ACF1D2023}"/>
                </a:ext>
              </a:extLst>
            </p:cNvPr>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36;p78">
              <a:extLst>
                <a:ext uri="{FF2B5EF4-FFF2-40B4-BE49-F238E27FC236}">
                  <a16:creationId xmlns:a16="http://schemas.microsoft.com/office/drawing/2014/main" id="{C2502A5B-DF10-5C0C-E368-00316B56055E}"/>
                </a:ext>
              </a:extLst>
            </p:cNvPr>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37;p78">
              <a:extLst>
                <a:ext uri="{FF2B5EF4-FFF2-40B4-BE49-F238E27FC236}">
                  <a16:creationId xmlns:a16="http://schemas.microsoft.com/office/drawing/2014/main" id="{171D23F1-7C78-2123-0ED1-3334ADF94C5A}"/>
                </a:ext>
              </a:extLst>
            </p:cNvPr>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38;p78">
              <a:extLst>
                <a:ext uri="{FF2B5EF4-FFF2-40B4-BE49-F238E27FC236}">
                  <a16:creationId xmlns:a16="http://schemas.microsoft.com/office/drawing/2014/main" id="{7677FFCE-B756-5ECB-703F-9A05D4B0D651}"/>
                </a:ext>
              </a:extLst>
            </p:cNvPr>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086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&amp; Opportunities</a:t>
            </a:r>
            <a:endParaRPr dirty="0"/>
          </a:p>
        </p:txBody>
      </p:sp>
      <p:sp>
        <p:nvSpPr>
          <p:cNvPr id="17" name="Subtitle 16">
            <a:extLst>
              <a:ext uri="{FF2B5EF4-FFF2-40B4-BE49-F238E27FC236}">
                <a16:creationId xmlns:a16="http://schemas.microsoft.com/office/drawing/2014/main" id="{CC887D27-5562-D0CB-0C31-BA57FCCA8144}"/>
              </a:ext>
            </a:extLst>
          </p:cNvPr>
          <p:cNvSpPr>
            <a:spLocks noGrp="1"/>
          </p:cNvSpPr>
          <p:nvPr>
            <p:ph type="subTitle" idx="3"/>
          </p:nvPr>
        </p:nvSpPr>
        <p:spPr>
          <a:xfrm>
            <a:off x="719999" y="1017725"/>
            <a:ext cx="7790451" cy="3815532"/>
          </a:xfrm>
        </p:spPr>
        <p:txBody>
          <a:bodyPr/>
          <a:lstStyle/>
          <a:p>
            <a:pPr>
              <a:buFont typeface="Arial" panose="020B0604020202020204" pitchFamily="34" charset="0"/>
              <a:buChar char="•"/>
            </a:pPr>
            <a:r>
              <a:rPr lang="en-US" sz="1600" i="1" dirty="0"/>
              <a:t>Challenges</a:t>
            </a:r>
            <a:r>
              <a:rPr lang="en-US" i="1" dirty="0"/>
              <a:t>:</a:t>
            </a:r>
          </a:p>
          <a:p>
            <a:pPr lvl="1">
              <a:spcBef>
                <a:spcPts val="600"/>
              </a:spcBef>
              <a:buFont typeface="Wingdings" panose="05000000000000000000" pitchFamily="2" charset="2"/>
              <a:buChar char="q"/>
            </a:pPr>
            <a:r>
              <a:rPr lang="en-US" dirty="0"/>
              <a:t>Trustworthiness</a:t>
            </a:r>
          </a:p>
          <a:p>
            <a:pPr lvl="1">
              <a:spcBef>
                <a:spcPts val="600"/>
              </a:spcBef>
              <a:buFont typeface="Wingdings" panose="05000000000000000000" pitchFamily="2" charset="2"/>
              <a:buChar char="q"/>
            </a:pPr>
            <a:r>
              <a:rPr lang="en-US" dirty="0"/>
              <a:t>Autonomy and accountability</a:t>
            </a:r>
          </a:p>
          <a:p>
            <a:pPr lvl="1">
              <a:spcBef>
                <a:spcPts val="600"/>
              </a:spcBef>
              <a:buFont typeface="Wingdings" panose="05000000000000000000" pitchFamily="2" charset="2"/>
              <a:buChar char="q"/>
            </a:pPr>
            <a:r>
              <a:rPr lang="en-US" dirty="0"/>
              <a:t>Ethical and bias </a:t>
            </a:r>
          </a:p>
          <a:p>
            <a:pPr lvl="1">
              <a:spcBef>
                <a:spcPts val="600"/>
              </a:spcBef>
              <a:buFont typeface="Wingdings" panose="05000000000000000000" pitchFamily="2" charset="2"/>
              <a:buChar char="q"/>
            </a:pPr>
            <a:r>
              <a:rPr lang="en-US" dirty="0"/>
              <a:t>“Black box" and explainability</a:t>
            </a:r>
          </a:p>
          <a:p>
            <a:pPr lvl="1">
              <a:spcBef>
                <a:spcPts val="600"/>
              </a:spcBef>
              <a:buFont typeface="Wingdings" panose="05000000000000000000" pitchFamily="2" charset="2"/>
              <a:buChar char="q"/>
            </a:pPr>
            <a:r>
              <a:rPr lang="en-US" dirty="0"/>
              <a:t>Security and Privacy</a:t>
            </a:r>
          </a:p>
          <a:p>
            <a:pPr>
              <a:spcBef>
                <a:spcPts val="1000"/>
              </a:spcBef>
              <a:buFont typeface="Arial" panose="020B0604020202020204" pitchFamily="34" charset="0"/>
              <a:buChar char="•"/>
            </a:pPr>
            <a:r>
              <a:rPr lang="en-US" sz="1600" i="1" dirty="0"/>
              <a:t>Opportunities</a:t>
            </a:r>
            <a:r>
              <a:rPr lang="en-US" i="1" dirty="0"/>
              <a:t>:</a:t>
            </a:r>
          </a:p>
          <a:p>
            <a:pPr lvl="1">
              <a:spcBef>
                <a:spcPts val="600"/>
              </a:spcBef>
              <a:buFont typeface="Wingdings" panose="05000000000000000000" pitchFamily="2" charset="2"/>
              <a:buChar char="q"/>
            </a:pPr>
            <a:r>
              <a:rPr lang="en-US" i="1" dirty="0"/>
              <a:t>Research and Development</a:t>
            </a:r>
          </a:p>
          <a:p>
            <a:pPr lvl="1">
              <a:spcBef>
                <a:spcPts val="600"/>
              </a:spcBef>
              <a:buFont typeface="Wingdings" panose="05000000000000000000" pitchFamily="2" charset="2"/>
              <a:buChar char="q"/>
            </a:pPr>
            <a:r>
              <a:rPr lang="en-US" i="1" dirty="0"/>
              <a:t>Monitoring and Operation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B5A20A75-C558-D103-AB8C-98BD522F2BE7}"/>
            </a:ext>
          </a:extLst>
        </p:cNvPr>
        <p:cNvGrpSpPr/>
        <p:nvPr/>
      </p:nvGrpSpPr>
      <p:grpSpPr>
        <a:xfrm>
          <a:off x="0" y="0"/>
          <a:ext cx="0" cy="0"/>
          <a:chOff x="0" y="0"/>
          <a:chExt cx="0" cy="0"/>
        </a:xfrm>
      </p:grpSpPr>
      <p:sp>
        <p:nvSpPr>
          <p:cNvPr id="738" name="Google Shape;738;p44">
            <a:extLst>
              <a:ext uri="{FF2B5EF4-FFF2-40B4-BE49-F238E27FC236}">
                <a16:creationId xmlns:a16="http://schemas.microsoft.com/office/drawing/2014/main" id="{D9B573D9-1102-2F69-B68A-7D56DB4E41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17" name="Subtitle 16">
            <a:extLst>
              <a:ext uri="{FF2B5EF4-FFF2-40B4-BE49-F238E27FC236}">
                <a16:creationId xmlns:a16="http://schemas.microsoft.com/office/drawing/2014/main" id="{9E947EAF-B811-6F22-3D27-196421D88E36}"/>
              </a:ext>
            </a:extLst>
          </p:cNvPr>
          <p:cNvSpPr>
            <a:spLocks noGrp="1"/>
          </p:cNvSpPr>
          <p:nvPr>
            <p:ph type="subTitle" idx="3"/>
          </p:nvPr>
        </p:nvSpPr>
        <p:spPr>
          <a:xfrm>
            <a:off x="719999" y="1017725"/>
            <a:ext cx="7790451" cy="3815532"/>
          </a:xfrm>
        </p:spPr>
        <p:txBody>
          <a:bodyPr/>
          <a:lstStyle/>
          <a:p>
            <a:pPr>
              <a:spcBef>
                <a:spcPts val="600"/>
              </a:spcBef>
              <a:buFont typeface="Arial" panose="020B0604020202020204" pitchFamily="34" charset="0"/>
              <a:buChar char="•"/>
            </a:pPr>
            <a:r>
              <a:rPr lang="en-US" sz="1600" dirty="0"/>
              <a:t>Agentic AI represents a significant step forward from Generative AI, providing the ability to autonomously achieve complex goals. </a:t>
            </a:r>
          </a:p>
          <a:p>
            <a:pPr>
              <a:spcBef>
                <a:spcPts val="600"/>
              </a:spcBef>
              <a:buFont typeface="Arial" panose="020B0604020202020204" pitchFamily="34" charset="0"/>
              <a:buChar char="•"/>
            </a:pPr>
            <a:r>
              <a:rPr lang="en-US" sz="1600" dirty="0"/>
              <a:t>Agentic AI has enormous potential to transform industries and deliver significant business value. </a:t>
            </a:r>
          </a:p>
          <a:p>
            <a:pPr>
              <a:spcBef>
                <a:spcPts val="600"/>
              </a:spcBef>
              <a:buFont typeface="Arial" panose="020B0604020202020204" pitchFamily="34" charset="0"/>
              <a:buChar char="•"/>
            </a:pPr>
            <a:r>
              <a:rPr lang="en-US" sz="1600" dirty="0"/>
              <a:t>However, challenges related to trust, control, and ethics need to be considered. </a:t>
            </a:r>
          </a:p>
          <a:p>
            <a:pPr>
              <a:spcBef>
                <a:spcPts val="600"/>
              </a:spcBef>
              <a:buFont typeface="Arial" panose="020B0604020202020204" pitchFamily="34" charset="0"/>
              <a:buChar char="•"/>
            </a:pPr>
            <a:r>
              <a:rPr lang="en-US" sz="1600" dirty="0"/>
              <a:t>The future of Agentic AI promises to reshape the way we work and interact with technology, opening up new opportunities and requiring constant adaptation from humans.</a:t>
            </a:r>
            <a:endParaRPr lang="en-US" dirty="0"/>
          </a:p>
        </p:txBody>
      </p:sp>
    </p:spTree>
    <p:extLst>
      <p:ext uri="{BB962C8B-B14F-4D97-AF65-F5344CB8AC3E}">
        <p14:creationId xmlns:p14="http://schemas.microsoft.com/office/powerpoint/2010/main" val="3132350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05747" y="168181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1231" name="Google Shape;1231;p62"/>
          <p:cNvSpPr txBox="1">
            <a:spLocks noGrp="1"/>
          </p:cNvSpPr>
          <p:nvPr>
            <p:ph type="subTitle" idx="1"/>
          </p:nvPr>
        </p:nvSpPr>
        <p:spPr>
          <a:xfrm>
            <a:off x="713225" y="2332331"/>
            <a:ext cx="4629300" cy="110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 b="1" dirty="0"/>
          </a:p>
          <a:p>
            <a:pPr marL="0" lvl="0" indent="0" algn="r" rtl="0">
              <a:spcBef>
                <a:spcPts val="0"/>
              </a:spcBef>
              <a:spcAft>
                <a:spcPts val="0"/>
              </a:spcAft>
              <a:buNone/>
            </a:pPr>
            <a:r>
              <a:rPr lang="en" b="1" dirty="0"/>
              <a:t>Do you have any questions?</a:t>
            </a:r>
            <a:endParaRPr b="1" dirty="0"/>
          </a:p>
          <a:p>
            <a:pPr marL="0" lvl="0" indent="0" algn="r" rtl="0">
              <a:spcBef>
                <a:spcPts val="0"/>
              </a:spcBef>
              <a:spcAft>
                <a:spcPts val="0"/>
              </a:spcAft>
              <a:buNone/>
            </a:pPr>
            <a:r>
              <a:rPr lang="en" dirty="0"/>
              <a:t>dtung.vu@samsung.com</a:t>
            </a:r>
            <a:endParaRPr dirty="0"/>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cxnSpLocks/>
            <a:endCxn id="1231" idx="3"/>
          </p:cNvCxnSpPr>
          <p:nvPr/>
        </p:nvCxnSpPr>
        <p:spPr>
          <a:xfrm rot="5400000">
            <a:off x="3862009" y="1286553"/>
            <a:ext cx="3076795" cy="115761"/>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a:cxnSpLocks/>
          </p:cNvCxnSpPr>
          <p:nvPr/>
        </p:nvCxnSpPr>
        <p:spPr>
          <a:xfrm rot="5400000">
            <a:off x="3867766" y="1280572"/>
            <a:ext cx="3349571" cy="394698"/>
          </a:xfrm>
          <a:prstGeom prst="bentConnector3">
            <a:avLst>
              <a:gd name="adj1" fmla="val 100048"/>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96A5CDD4-9CBB-19E8-752F-E12098E12A25}"/>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54933C5E-1ED8-4958-A1F6-4DB2658967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F0A8D441-D810-788D-BFD0-EEBB5ABCA07C}"/>
              </a:ext>
            </a:extLst>
          </p:cNvPr>
          <p:cNvGraphicFramePr>
            <a:graphicFrameLocks noGrp="1"/>
          </p:cNvGraphicFramePr>
          <p:nvPr>
            <p:extLst>
              <p:ext uri="{D42A27DB-BD31-4B8C-83A1-F6EECF244321}">
                <p14:modId xmlns:p14="http://schemas.microsoft.com/office/powerpoint/2010/main" val="1380051222"/>
              </p:ext>
            </p:extLst>
          </p:nvPr>
        </p:nvGraphicFramePr>
        <p:xfrm>
          <a:off x="720000" y="1111250"/>
          <a:ext cx="7448640" cy="3881693"/>
        </p:xfrm>
        <a:graphic>
          <a:graphicData uri="http://schemas.openxmlformats.org/drawingml/2006/table">
            <a:tbl>
              <a:tblPr firstRow="1" bandRow="1">
                <a:tableStyleId>{4C3B4E9F-8527-4783-A478-EB1D63CA36D9}</a:tableStyleId>
              </a:tblPr>
              <a:tblGrid>
                <a:gridCol w="330131">
                  <a:extLst>
                    <a:ext uri="{9D8B030D-6E8A-4147-A177-3AD203B41FA5}">
                      <a16:colId xmlns:a16="http://schemas.microsoft.com/office/drawing/2014/main" val="1068673559"/>
                    </a:ext>
                  </a:extLst>
                </a:gridCol>
                <a:gridCol w="7118509">
                  <a:extLst>
                    <a:ext uri="{9D8B030D-6E8A-4147-A177-3AD203B41FA5}">
                      <a16:colId xmlns:a16="http://schemas.microsoft.com/office/drawing/2014/main" val="20694359"/>
                    </a:ext>
                  </a:extLst>
                </a:gridCol>
              </a:tblGrid>
              <a:tr h="426832">
                <a:tc>
                  <a:txBody>
                    <a:bodyPr/>
                    <a:lstStyle/>
                    <a:p>
                      <a:pPr algn="l"/>
                      <a:r>
                        <a:rPr lang="en-US" sz="1100" dirty="0"/>
                        <a:t>[1]</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https://www.innovationleader.com/topics/articles-and-content-by-topic/scouting-trends-and-tech/why-is-there-so-much-hype-around-agentic-ai-2025/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pPr algn="l"/>
                      <a:r>
                        <a:rPr lang="en-US" sz="1100" dirty="0"/>
                        <a:t>[2]</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https://www.atera.com/blog/agentic-ai-predictions/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[3]</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https://www.ibm.com/think/insights/ai-agents-2025-expectations-vs-reality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[4]</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https://community.atera.com/discussion/756/what-is-agentic-ai-takeaways-from-nvidias-keynote-from-ces-2025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[5]</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https://www.ringcentral.com/us/en/blog/introducing-ringcentral-ai-receptionist-business-ready-voice-ai-is-here/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[6]</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https://manus.im/usecases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[7]</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https://insights.daffodilsw.com/blog/top-20-agentic-ai-use-cases-in-the-real-world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[8]</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https://blogs.nvidia.com/blog/what-is-agentic-ai/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68504647"/>
                  </a:ext>
                </a:extLst>
              </a:tr>
              <a:tr h="375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[9]</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https://divis.io/en/2019/04/understanding-ai-part-3-methods-of-symbolic-ai/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95182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[10]</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https://arxiv.org/abs/2210.03350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17803131"/>
                  </a:ext>
                </a:extLst>
              </a:tr>
            </a:tbl>
          </a:graphicData>
        </a:graphic>
      </p:graphicFrame>
    </p:spTree>
    <p:extLst>
      <p:ext uri="{BB962C8B-B14F-4D97-AF65-F5344CB8AC3E}">
        <p14:creationId xmlns:p14="http://schemas.microsoft.com/office/powerpoint/2010/main" val="1595579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4C2F4C4E-8D47-4A31-A9A2-7E0090972B99}"/>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C1F4CCAA-A84E-A0F8-CA93-1D2B41B598C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666D2D59-4084-63F3-ADDB-2AE356EA8E62}"/>
              </a:ext>
            </a:extLst>
          </p:cNvPr>
          <p:cNvGraphicFramePr>
            <a:graphicFrameLocks noGrp="1"/>
          </p:cNvGraphicFramePr>
          <p:nvPr>
            <p:extLst>
              <p:ext uri="{D42A27DB-BD31-4B8C-83A1-F6EECF244321}">
                <p14:modId xmlns:p14="http://schemas.microsoft.com/office/powerpoint/2010/main" val="2914314862"/>
              </p:ext>
            </p:extLst>
          </p:nvPr>
        </p:nvGraphicFramePr>
        <p:xfrm>
          <a:off x="720000" y="1111250"/>
          <a:ext cx="7448640" cy="3881693"/>
        </p:xfrm>
        <a:graphic>
          <a:graphicData uri="http://schemas.openxmlformats.org/drawingml/2006/table">
            <a:tbl>
              <a:tblPr firstRow="1" bandRow="1">
                <a:tableStyleId>{4C3B4E9F-8527-4783-A478-EB1D63CA36D9}</a:tableStyleId>
              </a:tblPr>
              <a:tblGrid>
                <a:gridCol w="330131">
                  <a:extLst>
                    <a:ext uri="{9D8B030D-6E8A-4147-A177-3AD203B41FA5}">
                      <a16:colId xmlns:a16="http://schemas.microsoft.com/office/drawing/2014/main" val="1068673559"/>
                    </a:ext>
                  </a:extLst>
                </a:gridCol>
                <a:gridCol w="7118509">
                  <a:extLst>
                    <a:ext uri="{9D8B030D-6E8A-4147-A177-3AD203B41FA5}">
                      <a16:colId xmlns:a16="http://schemas.microsoft.com/office/drawing/2014/main" val="20694359"/>
                    </a:ext>
                  </a:extLst>
                </a:gridCol>
              </a:tblGrid>
              <a:tr h="426832">
                <a:tc>
                  <a:txBody>
                    <a:bodyPr/>
                    <a:lstStyle/>
                    <a:p>
                      <a:pPr algn="l"/>
                      <a:r>
                        <a:rPr lang="en-US" sz="1100" dirty="0"/>
                        <a:t>[11]</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https://arxiv.org/abs/2210.03629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pPr algn="l"/>
                      <a:r>
                        <a:rPr lang="en-US" sz="1100" dirty="0"/>
                        <a:t>[12]</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https://arxiv.org/abs/2302.04761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[13]</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https://arxiv.org/abs/2303.17580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[14]</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https://arxiv.org/abs/2305.15334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[15]</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[16]</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[17]</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[18]</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68504647"/>
                  </a:ext>
                </a:extLst>
              </a:tr>
              <a:tr h="375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[19]</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95182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[20]</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17803131"/>
                  </a:ext>
                </a:extLst>
              </a:tr>
            </a:tbl>
          </a:graphicData>
        </a:graphic>
      </p:graphicFrame>
    </p:spTree>
    <p:extLst>
      <p:ext uri="{BB962C8B-B14F-4D97-AF65-F5344CB8AC3E}">
        <p14:creationId xmlns:p14="http://schemas.microsoft.com/office/powerpoint/2010/main" val="864009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277" name="Google Shape;1277;p63"/>
          <p:cNvGrpSpPr/>
          <p:nvPr/>
        </p:nvGrpSpPr>
        <p:grpSpPr>
          <a:xfrm>
            <a:off x="750534" y="1404698"/>
            <a:ext cx="439764" cy="500353"/>
            <a:chOff x="750534" y="1480898"/>
            <a:chExt cx="439764" cy="500353"/>
          </a:xfrm>
        </p:grpSpPr>
        <p:sp>
          <p:nvSpPr>
            <p:cNvPr id="1278" name="Google Shape;1278;p63"/>
            <p:cNvSpPr/>
            <p:nvPr/>
          </p:nvSpPr>
          <p:spPr>
            <a:xfrm>
              <a:off x="750534" y="1687093"/>
              <a:ext cx="439764" cy="294159"/>
            </a:xfrm>
            <a:custGeom>
              <a:avLst/>
              <a:gdLst/>
              <a:ahLst/>
              <a:cxnLst/>
              <a:rect l="l" t="t" r="r" b="b"/>
              <a:pathLst>
                <a:path w="16113" h="10778" extrusionOk="0">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955773" y="1657726"/>
              <a:ext cx="29394" cy="29394"/>
            </a:xfrm>
            <a:custGeom>
              <a:avLst/>
              <a:gdLst/>
              <a:ahLst/>
              <a:cxnLst/>
              <a:rect l="l" t="t" r="r" b="b"/>
              <a:pathLst>
                <a:path w="1077" h="1077" extrusionOk="0">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80583" y="1480898"/>
              <a:ext cx="379775" cy="176855"/>
            </a:xfrm>
            <a:custGeom>
              <a:avLst/>
              <a:gdLst/>
              <a:ahLst/>
              <a:cxnLst/>
              <a:rect l="l" t="t" r="r" b="b"/>
              <a:pathLst>
                <a:path w="13915" h="6480" extrusionOk="0">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897122" y="1599156"/>
              <a:ext cx="146615" cy="146615"/>
            </a:xfrm>
            <a:custGeom>
              <a:avLst/>
              <a:gdLst/>
              <a:ahLst/>
              <a:cxnLst/>
              <a:rect l="l" t="t" r="r" b="b"/>
              <a:pathLst>
                <a:path w="5372" h="5372" extrusionOk="0">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3"/>
          <p:cNvGrpSpPr/>
          <p:nvPr/>
        </p:nvGrpSpPr>
        <p:grpSpPr>
          <a:xfrm>
            <a:off x="1505881" y="1404616"/>
            <a:ext cx="500353" cy="500435"/>
            <a:chOff x="1505881" y="1480816"/>
            <a:chExt cx="500353" cy="500435"/>
          </a:xfrm>
        </p:grpSpPr>
        <p:sp>
          <p:nvSpPr>
            <p:cNvPr id="1283" name="Google Shape;1283;p63"/>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3"/>
          <p:cNvGrpSpPr/>
          <p:nvPr/>
        </p:nvGrpSpPr>
        <p:grpSpPr>
          <a:xfrm>
            <a:off x="2291550" y="1404616"/>
            <a:ext cx="500353" cy="500435"/>
            <a:chOff x="2291550" y="1480816"/>
            <a:chExt cx="500353" cy="500435"/>
          </a:xfrm>
        </p:grpSpPr>
        <p:sp>
          <p:nvSpPr>
            <p:cNvPr id="1295" name="Google Shape;1295;p63"/>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3"/>
          <p:cNvGrpSpPr/>
          <p:nvPr/>
        </p:nvGrpSpPr>
        <p:grpSpPr>
          <a:xfrm>
            <a:off x="3077329" y="1404616"/>
            <a:ext cx="500463" cy="500435"/>
            <a:chOff x="3077329" y="1480816"/>
            <a:chExt cx="500463" cy="500435"/>
          </a:xfrm>
        </p:grpSpPr>
        <p:sp>
          <p:nvSpPr>
            <p:cNvPr id="1299" name="Google Shape;1299;p63"/>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3"/>
          <p:cNvGrpSpPr/>
          <p:nvPr/>
        </p:nvGrpSpPr>
        <p:grpSpPr>
          <a:xfrm>
            <a:off x="3951807" y="1404698"/>
            <a:ext cx="322679" cy="500244"/>
            <a:chOff x="3951807" y="1480898"/>
            <a:chExt cx="322679" cy="500244"/>
          </a:xfrm>
        </p:grpSpPr>
        <p:sp>
          <p:nvSpPr>
            <p:cNvPr id="1305" name="Google Shape;1305;p63"/>
            <p:cNvSpPr/>
            <p:nvPr/>
          </p:nvSpPr>
          <p:spPr>
            <a:xfrm>
              <a:off x="4069111" y="1861901"/>
              <a:ext cx="88073" cy="119241"/>
            </a:xfrm>
            <a:custGeom>
              <a:avLst/>
              <a:gdLst/>
              <a:ahLst/>
              <a:cxnLst/>
              <a:rect l="l" t="t" r="r" b="b"/>
              <a:pathLst>
                <a:path w="3227" h="4369" extrusionOk="0">
                  <a:moveTo>
                    <a:pt x="1" y="0"/>
                  </a:moveTo>
                  <a:lnTo>
                    <a:pt x="1" y="4369"/>
                  </a:lnTo>
                  <a:lnTo>
                    <a:pt x="3226" y="436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951807" y="1480898"/>
              <a:ext cx="322679" cy="351828"/>
            </a:xfrm>
            <a:custGeom>
              <a:avLst/>
              <a:gdLst/>
              <a:ahLst/>
              <a:cxnLst/>
              <a:rect l="l" t="t" r="r" b="b"/>
              <a:pathLst>
                <a:path w="11823" h="12891" extrusionOk="0">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4069029" y="1598010"/>
              <a:ext cx="88046" cy="88046"/>
            </a:xfrm>
            <a:custGeom>
              <a:avLst/>
              <a:gdLst/>
              <a:ahLst/>
              <a:cxnLst/>
              <a:rect l="l" t="t" r="r" b="b"/>
              <a:pathLst>
                <a:path w="3226" h="3226"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3"/>
          <p:cNvGrpSpPr/>
          <p:nvPr/>
        </p:nvGrpSpPr>
        <p:grpSpPr>
          <a:xfrm>
            <a:off x="4663732" y="1404616"/>
            <a:ext cx="470086" cy="500326"/>
            <a:chOff x="4663732" y="1480816"/>
            <a:chExt cx="470086" cy="500326"/>
          </a:xfrm>
        </p:grpSpPr>
        <p:sp>
          <p:nvSpPr>
            <p:cNvPr id="1309" name="Google Shape;1309;p63"/>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3"/>
          <p:cNvGrpSpPr/>
          <p:nvPr/>
        </p:nvGrpSpPr>
        <p:grpSpPr>
          <a:xfrm>
            <a:off x="5434200" y="1422138"/>
            <a:ext cx="500435" cy="465474"/>
            <a:chOff x="5434200" y="1498338"/>
            <a:chExt cx="500435" cy="465474"/>
          </a:xfrm>
        </p:grpSpPr>
        <p:sp>
          <p:nvSpPr>
            <p:cNvPr id="1316" name="Google Shape;1316;p63"/>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63"/>
          <p:cNvSpPr/>
          <p:nvPr/>
        </p:nvSpPr>
        <p:spPr>
          <a:xfrm>
            <a:off x="6219869" y="1404698"/>
            <a:ext cx="500435" cy="500626"/>
          </a:xfrm>
          <a:custGeom>
            <a:avLst/>
            <a:gdLst/>
            <a:ahLst/>
            <a:cxnLst/>
            <a:rect l="l" t="t" r="r" b="b"/>
            <a:pathLst>
              <a:path w="18336" h="18343" extrusionOk="0">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63"/>
          <p:cNvGrpSpPr/>
          <p:nvPr/>
        </p:nvGrpSpPr>
        <p:grpSpPr>
          <a:xfrm>
            <a:off x="7034951" y="1434938"/>
            <a:ext cx="500353" cy="439764"/>
            <a:chOff x="7005538" y="1511138"/>
            <a:chExt cx="500353" cy="439764"/>
          </a:xfrm>
        </p:grpSpPr>
        <p:sp>
          <p:nvSpPr>
            <p:cNvPr id="1322" name="Google Shape;1322;p63"/>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3"/>
          <p:cNvGrpSpPr/>
          <p:nvPr/>
        </p:nvGrpSpPr>
        <p:grpSpPr>
          <a:xfrm>
            <a:off x="7849972" y="1404616"/>
            <a:ext cx="500353" cy="500435"/>
            <a:chOff x="7791235" y="1480816"/>
            <a:chExt cx="500353" cy="500435"/>
          </a:xfrm>
        </p:grpSpPr>
        <p:sp>
          <p:nvSpPr>
            <p:cNvPr id="1325" name="Google Shape;1325;p63"/>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3"/>
          <p:cNvGrpSpPr/>
          <p:nvPr/>
        </p:nvGrpSpPr>
        <p:grpSpPr>
          <a:xfrm>
            <a:off x="719993" y="2099482"/>
            <a:ext cx="500654" cy="500544"/>
            <a:chOff x="719993" y="2099482"/>
            <a:chExt cx="500654" cy="500544"/>
          </a:xfrm>
        </p:grpSpPr>
        <p:sp>
          <p:nvSpPr>
            <p:cNvPr id="1342" name="Google Shape;1342;p63"/>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3"/>
          <p:cNvGrpSpPr/>
          <p:nvPr/>
        </p:nvGrpSpPr>
        <p:grpSpPr>
          <a:xfrm>
            <a:off x="1512431" y="2099592"/>
            <a:ext cx="500435" cy="500435"/>
            <a:chOff x="1512431" y="2099592"/>
            <a:chExt cx="500435" cy="500435"/>
          </a:xfrm>
        </p:grpSpPr>
        <p:sp>
          <p:nvSpPr>
            <p:cNvPr id="1349" name="Google Shape;1349;p63"/>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63"/>
          <p:cNvGrpSpPr/>
          <p:nvPr/>
        </p:nvGrpSpPr>
        <p:grpSpPr>
          <a:xfrm>
            <a:off x="2304569" y="2129723"/>
            <a:ext cx="500435" cy="439955"/>
            <a:chOff x="2304569" y="2129723"/>
            <a:chExt cx="500435" cy="439955"/>
          </a:xfrm>
        </p:grpSpPr>
        <p:sp>
          <p:nvSpPr>
            <p:cNvPr id="1365" name="Google Shape;1365;p63"/>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3096788" y="2099401"/>
            <a:ext cx="500353" cy="500517"/>
            <a:chOff x="3096788" y="2099401"/>
            <a:chExt cx="500353" cy="500517"/>
          </a:xfrm>
        </p:grpSpPr>
        <p:sp>
          <p:nvSpPr>
            <p:cNvPr id="1370" name="Google Shape;1370;p63"/>
            <p:cNvSpPr/>
            <p:nvPr/>
          </p:nvSpPr>
          <p:spPr>
            <a:xfrm>
              <a:off x="3096788" y="2099401"/>
              <a:ext cx="500353" cy="294322"/>
            </a:xfrm>
            <a:custGeom>
              <a:avLst/>
              <a:gdLst/>
              <a:ahLst/>
              <a:cxnLst/>
              <a:rect l="l" t="t" r="r" b="b"/>
              <a:pathLst>
                <a:path w="18333" h="10784" extrusionOk="0">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244440"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420286" y="2099592"/>
              <a:ext cx="29394" cy="29394"/>
            </a:xfrm>
            <a:custGeom>
              <a:avLst/>
              <a:gdLst/>
              <a:ahLst/>
              <a:cxnLst/>
              <a:rect l="l" t="t" r="r" b="b"/>
              <a:pathLst>
                <a:path w="1077"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096788" y="2481632"/>
              <a:ext cx="500353" cy="118286"/>
            </a:xfrm>
            <a:custGeom>
              <a:avLst/>
              <a:gdLst/>
              <a:ahLst/>
              <a:cxnLst/>
              <a:rect l="l" t="t" r="r" b="b"/>
              <a:pathLst>
                <a:path w="18333" h="4334" extrusionOk="0">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3156395" y="2423090"/>
              <a:ext cx="381140" cy="29394"/>
            </a:xfrm>
            <a:custGeom>
              <a:avLst/>
              <a:gdLst/>
              <a:ahLst/>
              <a:cxnLst/>
              <a:rect l="l" t="t" r="r" b="b"/>
              <a:pathLst>
                <a:path w="13965" h="1077" extrusionOk="0">
                  <a:moveTo>
                    <a:pt x="1" y="0"/>
                  </a:moveTo>
                  <a:lnTo>
                    <a:pt x="1" y="1076"/>
                  </a:lnTo>
                  <a:lnTo>
                    <a:pt x="13964" y="1076"/>
                  </a:lnTo>
                  <a:lnTo>
                    <a:pt x="13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3"/>
          <p:cNvGrpSpPr/>
          <p:nvPr/>
        </p:nvGrpSpPr>
        <p:grpSpPr>
          <a:xfrm>
            <a:off x="3939089" y="2101120"/>
            <a:ext cx="400108" cy="400081"/>
            <a:chOff x="3939089" y="2101120"/>
            <a:chExt cx="400108" cy="400081"/>
          </a:xfrm>
        </p:grpSpPr>
        <p:sp>
          <p:nvSpPr>
            <p:cNvPr id="1376" name="Google Shape;1376;p63"/>
            <p:cNvSpPr/>
            <p:nvPr/>
          </p:nvSpPr>
          <p:spPr>
            <a:xfrm>
              <a:off x="4056310" y="2101120"/>
              <a:ext cx="129667" cy="164137"/>
            </a:xfrm>
            <a:custGeom>
              <a:avLst/>
              <a:gdLst/>
              <a:ahLst/>
              <a:cxnLst/>
              <a:rect l="l" t="t" r="r" b="b"/>
              <a:pathLst>
                <a:path w="4751" h="6014" extrusionOk="0">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4148477" y="2197326"/>
              <a:ext cx="98553" cy="65529"/>
            </a:xfrm>
            <a:custGeom>
              <a:avLst/>
              <a:gdLst/>
              <a:ahLst/>
              <a:cxnLst/>
              <a:rect l="l" t="t" r="r" b="b"/>
              <a:pathLst>
                <a:path w="3611" h="2401" extrusionOk="0">
                  <a:moveTo>
                    <a:pt x="1804" y="1"/>
                  </a:moveTo>
                  <a:lnTo>
                    <a:pt x="0" y="1200"/>
                  </a:lnTo>
                  <a:lnTo>
                    <a:pt x="1804" y="2400"/>
                  </a:lnTo>
                  <a:lnTo>
                    <a:pt x="3610" y="1200"/>
                  </a:lnTo>
                  <a:lnTo>
                    <a:pt x="1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4186032" y="2101120"/>
              <a:ext cx="23526" cy="23526"/>
            </a:xfrm>
            <a:custGeom>
              <a:avLst/>
              <a:gdLst/>
              <a:ahLst/>
              <a:cxnLst/>
              <a:rect l="l" t="t" r="r" b="b"/>
              <a:pathLst>
                <a:path w="862" h="862" extrusionOk="0">
                  <a:moveTo>
                    <a:pt x="1" y="1"/>
                  </a:moveTo>
                  <a:lnTo>
                    <a:pt x="1" y="862"/>
                  </a:lnTo>
                  <a:lnTo>
                    <a:pt x="862" y="86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3939089" y="2218232"/>
              <a:ext cx="93832" cy="188318"/>
            </a:xfrm>
            <a:custGeom>
              <a:avLst/>
              <a:gdLst/>
              <a:ahLst/>
              <a:cxnLst/>
              <a:rect l="l" t="t" r="r" b="b"/>
              <a:pathLst>
                <a:path w="3438" h="6900" extrusionOk="0">
                  <a:moveTo>
                    <a:pt x="1" y="0"/>
                  </a:moveTo>
                  <a:lnTo>
                    <a:pt x="1" y="6899"/>
                  </a:lnTo>
                  <a:lnTo>
                    <a:pt x="3438" y="6899"/>
                  </a:lnTo>
                  <a:lnTo>
                    <a:pt x="3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4209531" y="2251938"/>
              <a:ext cx="46834" cy="85153"/>
            </a:xfrm>
            <a:custGeom>
              <a:avLst/>
              <a:gdLst/>
              <a:ahLst/>
              <a:cxnLst/>
              <a:rect l="l" t="t" r="r" b="b"/>
              <a:pathLst>
                <a:path w="1716" h="3120" extrusionOk="0">
                  <a:moveTo>
                    <a:pt x="1716" y="1"/>
                  </a:moveTo>
                  <a:lnTo>
                    <a:pt x="1" y="1147"/>
                  </a:lnTo>
                  <a:lnTo>
                    <a:pt x="1" y="3120"/>
                  </a:lnTo>
                  <a:lnTo>
                    <a:pt x="1716" y="1973"/>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4139225" y="2251829"/>
              <a:ext cx="46834" cy="85262"/>
            </a:xfrm>
            <a:custGeom>
              <a:avLst/>
              <a:gdLst/>
              <a:ahLst/>
              <a:cxnLst/>
              <a:rect l="l" t="t" r="r" b="b"/>
              <a:pathLst>
                <a:path w="1716" h="3124" extrusionOk="0">
                  <a:moveTo>
                    <a:pt x="1" y="1"/>
                  </a:moveTo>
                  <a:lnTo>
                    <a:pt x="1" y="1977"/>
                  </a:lnTo>
                  <a:lnTo>
                    <a:pt x="1716" y="3124"/>
                  </a:lnTo>
                  <a:lnTo>
                    <a:pt x="1716" y="11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939089" y="2430022"/>
              <a:ext cx="400108" cy="71179"/>
            </a:xfrm>
            <a:custGeom>
              <a:avLst/>
              <a:gdLst/>
              <a:ahLst/>
              <a:cxnLst/>
              <a:rect l="l" t="t" r="r" b="b"/>
              <a:pathLst>
                <a:path w="14660" h="2608" extrusionOk="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939089" y="2101120"/>
              <a:ext cx="93832" cy="93832"/>
            </a:xfrm>
            <a:custGeom>
              <a:avLst/>
              <a:gdLst/>
              <a:ahLst/>
              <a:cxnLst/>
              <a:rect l="l" t="t" r="r" b="b"/>
              <a:pathLst>
                <a:path w="3438" h="3438" extrusionOk="0">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4209449" y="2101120"/>
              <a:ext cx="129749" cy="164028"/>
            </a:xfrm>
            <a:custGeom>
              <a:avLst/>
              <a:gdLst/>
              <a:ahLst/>
              <a:cxnLst/>
              <a:rect l="l" t="t" r="r" b="b"/>
              <a:pathLst>
                <a:path w="4754" h="6010" extrusionOk="0">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4056310" y="2288729"/>
              <a:ext cx="282887" cy="118013"/>
            </a:xfrm>
            <a:custGeom>
              <a:avLst/>
              <a:gdLst/>
              <a:ahLst/>
              <a:cxnLst/>
              <a:rect l="l" t="t" r="r" b="b"/>
              <a:pathLst>
                <a:path w="10365" h="4324" extrusionOk="0">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3"/>
          <p:cNvGrpSpPr/>
          <p:nvPr/>
        </p:nvGrpSpPr>
        <p:grpSpPr>
          <a:xfrm>
            <a:off x="4681063" y="2099592"/>
            <a:ext cx="500435" cy="500435"/>
            <a:chOff x="4681063" y="2099592"/>
            <a:chExt cx="500435" cy="500435"/>
          </a:xfrm>
        </p:grpSpPr>
        <p:sp>
          <p:nvSpPr>
            <p:cNvPr id="1387" name="Google Shape;1387;p63"/>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3"/>
          <p:cNvGrpSpPr/>
          <p:nvPr/>
        </p:nvGrpSpPr>
        <p:grpSpPr>
          <a:xfrm>
            <a:off x="6265420" y="2099482"/>
            <a:ext cx="500544" cy="500544"/>
            <a:chOff x="6265420" y="2099482"/>
            <a:chExt cx="500544" cy="500544"/>
          </a:xfrm>
        </p:grpSpPr>
        <p:sp>
          <p:nvSpPr>
            <p:cNvPr id="1402" name="Google Shape;1402;p63"/>
            <p:cNvSpPr/>
            <p:nvPr/>
          </p:nvSpPr>
          <p:spPr>
            <a:xfrm>
              <a:off x="6339765" y="2172872"/>
              <a:ext cx="117249" cy="117330"/>
            </a:xfrm>
            <a:custGeom>
              <a:avLst/>
              <a:gdLst/>
              <a:ahLst/>
              <a:cxnLst/>
              <a:rect l="l" t="t" r="r" b="b"/>
              <a:pathLst>
                <a:path w="4296" h="4299" extrusionOk="0">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265420" y="2099482"/>
              <a:ext cx="500353" cy="56168"/>
            </a:xfrm>
            <a:custGeom>
              <a:avLst/>
              <a:gdLst/>
              <a:ahLst/>
              <a:cxnLst/>
              <a:rect l="l" t="t" r="r" b="b"/>
              <a:pathLst>
                <a:path w="18333" h="2058" extrusionOk="0">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354503" y="2307206"/>
              <a:ext cx="87964" cy="116866"/>
            </a:xfrm>
            <a:custGeom>
              <a:avLst/>
              <a:gdLst/>
              <a:ahLst/>
              <a:cxnLst/>
              <a:rect l="l" t="t" r="r" b="b"/>
              <a:pathLst>
                <a:path w="3223" h="4282" extrusionOk="0">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265420" y="2453412"/>
              <a:ext cx="500544" cy="146615"/>
            </a:xfrm>
            <a:custGeom>
              <a:avLst/>
              <a:gdLst/>
              <a:ahLst/>
              <a:cxnLst/>
              <a:rect l="l" t="t" r="r" b="b"/>
              <a:pathLst>
                <a:path w="18340" h="5372" extrusionOk="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574371" y="2172872"/>
              <a:ext cx="117249" cy="117330"/>
            </a:xfrm>
            <a:custGeom>
              <a:avLst/>
              <a:gdLst/>
              <a:ahLst/>
              <a:cxnLst/>
              <a:rect l="l" t="t" r="r" b="b"/>
              <a:pathLst>
                <a:path w="4296" h="4299" extrusionOk="0">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589027" y="2307206"/>
              <a:ext cx="87936" cy="116866"/>
            </a:xfrm>
            <a:custGeom>
              <a:avLst/>
              <a:gdLst/>
              <a:ahLst/>
              <a:cxnLst/>
              <a:rect l="l" t="t" r="r" b="b"/>
              <a:pathLst>
                <a:path w="3222" h="4282" extrusionOk="0">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3"/>
          <p:cNvGrpSpPr/>
          <p:nvPr/>
        </p:nvGrpSpPr>
        <p:grpSpPr>
          <a:xfrm>
            <a:off x="7175925" y="2099592"/>
            <a:ext cx="263891" cy="500326"/>
            <a:chOff x="7175925" y="2099592"/>
            <a:chExt cx="263891" cy="500326"/>
          </a:xfrm>
        </p:grpSpPr>
        <p:sp>
          <p:nvSpPr>
            <p:cNvPr id="1409" name="Google Shape;1409;p63"/>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63"/>
          <p:cNvGrpSpPr/>
          <p:nvPr/>
        </p:nvGrpSpPr>
        <p:grpSpPr>
          <a:xfrm>
            <a:off x="7849968" y="2099401"/>
            <a:ext cx="500353" cy="500626"/>
            <a:chOff x="7849968" y="2099401"/>
            <a:chExt cx="500353" cy="500626"/>
          </a:xfrm>
        </p:grpSpPr>
        <p:sp>
          <p:nvSpPr>
            <p:cNvPr id="1414" name="Google Shape;1414;p63"/>
            <p:cNvSpPr/>
            <p:nvPr/>
          </p:nvSpPr>
          <p:spPr>
            <a:xfrm>
              <a:off x="8114814" y="2099401"/>
              <a:ext cx="235507" cy="500326"/>
            </a:xfrm>
            <a:custGeom>
              <a:avLst/>
              <a:gdLst/>
              <a:ahLst/>
              <a:cxnLst/>
              <a:rect l="l" t="t" r="r" b="b"/>
              <a:pathLst>
                <a:path w="8629" h="18332" extrusionOk="0">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7849968" y="2099592"/>
              <a:ext cx="235507" cy="500435"/>
            </a:xfrm>
            <a:custGeom>
              <a:avLst/>
              <a:gdLst/>
              <a:ahLst/>
              <a:cxnLst/>
              <a:rect l="l" t="t" r="r" b="b"/>
              <a:pathLst>
                <a:path w="8629" h="18336" extrusionOk="0">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63"/>
          <p:cNvGrpSpPr/>
          <p:nvPr/>
        </p:nvGrpSpPr>
        <p:grpSpPr>
          <a:xfrm>
            <a:off x="720103" y="2734825"/>
            <a:ext cx="500544" cy="500353"/>
            <a:chOff x="720103" y="2734825"/>
            <a:chExt cx="500544" cy="500353"/>
          </a:xfrm>
        </p:grpSpPr>
        <p:sp>
          <p:nvSpPr>
            <p:cNvPr id="1417" name="Google Shape;1417;p63"/>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3"/>
          <p:cNvGrpSpPr/>
          <p:nvPr/>
        </p:nvGrpSpPr>
        <p:grpSpPr>
          <a:xfrm>
            <a:off x="1531208" y="2734715"/>
            <a:ext cx="469131" cy="500463"/>
            <a:chOff x="1531208" y="2734715"/>
            <a:chExt cx="469131" cy="500463"/>
          </a:xfrm>
        </p:grpSpPr>
        <p:sp>
          <p:nvSpPr>
            <p:cNvPr id="1425" name="Google Shape;1425;p63"/>
            <p:cNvSpPr/>
            <p:nvPr/>
          </p:nvSpPr>
          <p:spPr>
            <a:xfrm>
              <a:off x="1531208" y="2734715"/>
              <a:ext cx="469131" cy="440747"/>
            </a:xfrm>
            <a:custGeom>
              <a:avLst/>
              <a:gdLst/>
              <a:ahLst/>
              <a:cxnLst/>
              <a:rect l="l" t="t" r="r" b="b"/>
              <a:pathLst>
                <a:path w="17189" h="16149" extrusionOk="0">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1531318" y="3029038"/>
              <a:ext cx="29394" cy="29394"/>
            </a:xfrm>
            <a:custGeom>
              <a:avLst/>
              <a:gdLst/>
              <a:ahLst/>
              <a:cxnLst/>
              <a:rect l="l" t="t" r="r" b="b"/>
              <a:pathLst>
                <a:path w="1077" h="1077" extrusionOk="0">
                  <a:moveTo>
                    <a:pt x="0" y="1"/>
                  </a:moveTo>
                  <a:lnTo>
                    <a:pt x="0" y="1077"/>
                  </a:lnTo>
                  <a:lnTo>
                    <a:pt x="1076" y="1077"/>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1531318" y="2853001"/>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1707163" y="3175517"/>
              <a:ext cx="293176" cy="59661"/>
            </a:xfrm>
            <a:custGeom>
              <a:avLst/>
              <a:gdLst/>
              <a:ahLst/>
              <a:cxnLst/>
              <a:rect l="l" t="t" r="r" b="b"/>
              <a:pathLst>
                <a:path w="10742" h="2186" extrusionOk="0">
                  <a:moveTo>
                    <a:pt x="0" y="1"/>
                  </a:moveTo>
                  <a:lnTo>
                    <a:pt x="0"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1824466" y="2941019"/>
              <a:ext cx="58570" cy="58679"/>
            </a:xfrm>
            <a:custGeom>
              <a:avLst/>
              <a:gdLst/>
              <a:ahLst/>
              <a:cxnLst/>
              <a:rect l="l" t="t" r="r" b="b"/>
              <a:pathLst>
                <a:path w="2146" h="2150" extrusionOk="0">
                  <a:moveTo>
                    <a:pt x="0" y="0"/>
                  </a:moveTo>
                  <a:lnTo>
                    <a:pt x="0" y="2149"/>
                  </a:lnTo>
                  <a:lnTo>
                    <a:pt x="2146" y="2149"/>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2341359" y="2734825"/>
            <a:ext cx="440064" cy="500435"/>
            <a:chOff x="2341359" y="2734825"/>
            <a:chExt cx="440064" cy="500435"/>
          </a:xfrm>
        </p:grpSpPr>
        <p:sp>
          <p:nvSpPr>
            <p:cNvPr id="1431" name="Google Shape;1431;p63"/>
            <p:cNvSpPr/>
            <p:nvPr/>
          </p:nvSpPr>
          <p:spPr>
            <a:xfrm>
              <a:off x="2341359" y="3118039"/>
              <a:ext cx="439846" cy="117221"/>
            </a:xfrm>
            <a:custGeom>
              <a:avLst/>
              <a:gdLst/>
              <a:ahLst/>
              <a:cxnLst/>
              <a:rect l="l" t="t" r="r" b="b"/>
              <a:pathLst>
                <a:path w="16116" h="4295" extrusionOk="0">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2341359" y="2853083"/>
              <a:ext cx="88155" cy="206222"/>
            </a:xfrm>
            <a:custGeom>
              <a:avLst/>
              <a:gdLst/>
              <a:ahLst/>
              <a:cxnLst/>
              <a:rect l="l" t="t" r="r" b="b"/>
              <a:pathLst>
                <a:path w="3230" h="7556" extrusionOk="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2546489" y="2734825"/>
              <a:ext cx="29394" cy="91621"/>
            </a:xfrm>
            <a:custGeom>
              <a:avLst/>
              <a:gdLst/>
              <a:ahLst/>
              <a:cxnLst/>
              <a:rect l="l" t="t" r="r" b="b"/>
              <a:pathLst>
                <a:path w="1077" h="3357" extrusionOk="0">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2546680" y="2853001"/>
              <a:ext cx="29394" cy="29503"/>
            </a:xfrm>
            <a:custGeom>
              <a:avLst/>
              <a:gdLst/>
              <a:ahLst/>
              <a:cxnLst/>
              <a:rect l="l" t="t" r="r" b="b"/>
              <a:pathLst>
                <a:path w="1077" h="1081" extrusionOk="0">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2458662" y="2745032"/>
              <a:ext cx="205240" cy="343640"/>
            </a:xfrm>
            <a:custGeom>
              <a:avLst/>
              <a:gdLst/>
              <a:ahLst/>
              <a:cxnLst/>
              <a:rect l="l" t="t" r="r" b="b"/>
              <a:pathLst>
                <a:path w="7520" h="12591" extrusionOk="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2693268" y="2853192"/>
              <a:ext cx="88155" cy="206113"/>
            </a:xfrm>
            <a:custGeom>
              <a:avLst/>
              <a:gdLst/>
              <a:ahLst/>
              <a:cxnLst/>
              <a:rect l="l" t="t" r="r" b="b"/>
              <a:pathLst>
                <a:path w="3230" h="7552" extrusionOk="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3"/>
          <p:cNvGrpSpPr/>
          <p:nvPr/>
        </p:nvGrpSpPr>
        <p:grpSpPr>
          <a:xfrm>
            <a:off x="3106531" y="2734825"/>
            <a:ext cx="500517" cy="500435"/>
            <a:chOff x="3106531" y="2734825"/>
            <a:chExt cx="500517" cy="500435"/>
          </a:xfrm>
        </p:grpSpPr>
        <p:sp>
          <p:nvSpPr>
            <p:cNvPr id="1438" name="Google Shape;1438;p63"/>
            <p:cNvSpPr/>
            <p:nvPr/>
          </p:nvSpPr>
          <p:spPr>
            <a:xfrm>
              <a:off x="3196078" y="2911735"/>
              <a:ext cx="95005" cy="58679"/>
            </a:xfrm>
            <a:custGeom>
              <a:avLst/>
              <a:gdLst/>
              <a:ahLst/>
              <a:cxnLst/>
              <a:rect l="l" t="t" r="r" b="b"/>
              <a:pathLst>
                <a:path w="3481" h="2150" extrusionOk="0">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313299" y="2822843"/>
              <a:ext cx="86790" cy="59661"/>
            </a:xfrm>
            <a:custGeom>
              <a:avLst/>
              <a:gdLst/>
              <a:ahLst/>
              <a:cxnLst/>
              <a:rect l="l" t="t" r="r" b="b"/>
              <a:pathLst>
                <a:path w="3180" h="2186" extrusionOk="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330903" y="2764191"/>
              <a:ext cx="51747" cy="29421"/>
            </a:xfrm>
            <a:custGeom>
              <a:avLst/>
              <a:gdLst/>
              <a:ahLst/>
              <a:cxnLst/>
              <a:rect l="l" t="t" r="r" b="b"/>
              <a:pathLst>
                <a:path w="1896" h="1078" extrusionOk="0">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330821" y="2999671"/>
              <a:ext cx="51637" cy="29394"/>
            </a:xfrm>
            <a:custGeom>
              <a:avLst/>
              <a:gdLst/>
              <a:ahLst/>
              <a:cxnLst/>
              <a:rect l="l" t="t" r="r" b="b"/>
              <a:pathLst>
                <a:path w="1892" h="1077" extrusionOk="0">
                  <a:moveTo>
                    <a:pt x="0" y="0"/>
                  </a:moveTo>
                  <a:cubicBezTo>
                    <a:pt x="304" y="682"/>
                    <a:pt x="653" y="1077"/>
                    <a:pt x="950" y="1077"/>
                  </a:cubicBezTo>
                  <a:cubicBezTo>
                    <a:pt x="1246" y="1077"/>
                    <a:pt x="1592" y="685"/>
                    <a:pt x="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313381" y="2911844"/>
              <a:ext cx="86817" cy="58570"/>
            </a:xfrm>
            <a:custGeom>
              <a:avLst/>
              <a:gdLst/>
              <a:ahLst/>
              <a:cxnLst/>
              <a:rect l="l" t="t" r="r" b="b"/>
              <a:pathLst>
                <a:path w="3181" h="2146" extrusionOk="0">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196269" y="2822843"/>
              <a:ext cx="95005" cy="59661"/>
            </a:xfrm>
            <a:custGeom>
              <a:avLst/>
              <a:gdLst/>
              <a:ahLst/>
              <a:cxnLst/>
              <a:rect l="l" t="t" r="r" b="b"/>
              <a:pathLst>
                <a:path w="3481" h="2186" extrusionOk="0">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232486" y="2999671"/>
              <a:ext cx="124263" cy="58679"/>
            </a:xfrm>
            <a:custGeom>
              <a:avLst/>
              <a:gdLst/>
              <a:ahLst/>
              <a:cxnLst/>
              <a:rect l="l" t="t" r="r" b="b"/>
              <a:pathLst>
                <a:path w="4553" h="2150" extrusionOk="0">
                  <a:moveTo>
                    <a:pt x="1" y="0"/>
                  </a:moveTo>
                  <a:cubicBezTo>
                    <a:pt x="1084" y="1310"/>
                    <a:pt x="2721" y="2149"/>
                    <a:pt x="4553" y="2149"/>
                  </a:cubicBezTo>
                  <a:cubicBezTo>
                    <a:pt x="3614" y="2149"/>
                    <a:pt x="2908" y="1264"/>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356831" y="2999671"/>
              <a:ext cx="124263" cy="58679"/>
            </a:xfrm>
            <a:custGeom>
              <a:avLst/>
              <a:gdLst/>
              <a:ahLst/>
              <a:cxnLst/>
              <a:rect l="l" t="t" r="r" b="b"/>
              <a:pathLst>
                <a:path w="4553" h="2150" extrusionOk="0">
                  <a:moveTo>
                    <a:pt x="2096" y="0"/>
                  </a:moveTo>
                  <a:cubicBezTo>
                    <a:pt x="1645" y="1264"/>
                    <a:pt x="939" y="2149"/>
                    <a:pt x="0" y="2149"/>
                  </a:cubicBezTo>
                  <a:cubicBezTo>
                    <a:pt x="1828" y="2149"/>
                    <a:pt x="3469" y="1310"/>
                    <a:pt x="4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232486" y="2734825"/>
              <a:ext cx="124263" cy="58679"/>
            </a:xfrm>
            <a:custGeom>
              <a:avLst/>
              <a:gdLst/>
              <a:ahLst/>
              <a:cxnLst/>
              <a:rect l="l" t="t" r="r" b="b"/>
              <a:pathLst>
                <a:path w="4553" h="2150" extrusionOk="0">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422224" y="2911844"/>
              <a:ext cx="94978" cy="58570"/>
            </a:xfrm>
            <a:custGeom>
              <a:avLst/>
              <a:gdLst/>
              <a:ahLst/>
              <a:cxnLst/>
              <a:rect l="l" t="t" r="r" b="b"/>
              <a:pathLst>
                <a:path w="3480" h="2146" extrusionOk="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422306" y="2822843"/>
              <a:ext cx="95005" cy="59661"/>
            </a:xfrm>
            <a:custGeom>
              <a:avLst/>
              <a:gdLst/>
              <a:ahLst/>
              <a:cxnLst/>
              <a:rect l="l" t="t" r="r" b="b"/>
              <a:pathLst>
                <a:path w="3481" h="2186" extrusionOk="0">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356831" y="2734825"/>
              <a:ext cx="124263" cy="58679"/>
            </a:xfrm>
            <a:custGeom>
              <a:avLst/>
              <a:gdLst/>
              <a:ahLst/>
              <a:cxnLst/>
              <a:rect l="l" t="t" r="r" b="b"/>
              <a:pathLst>
                <a:path w="4553" h="2150" extrusionOk="0">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430029" y="3205866"/>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254157" y="3205866"/>
              <a:ext cx="29394" cy="29394"/>
            </a:xfrm>
            <a:custGeom>
              <a:avLst/>
              <a:gdLst/>
              <a:ahLst/>
              <a:cxnLst/>
              <a:rect l="l" t="t" r="r" b="b"/>
              <a:pathLst>
                <a:path w="1077"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3106531" y="3057367"/>
              <a:ext cx="177019" cy="119159"/>
            </a:xfrm>
            <a:custGeom>
              <a:avLst/>
              <a:gdLst/>
              <a:ahLst/>
              <a:cxnLst/>
              <a:rect l="l" t="t" r="r" b="b"/>
              <a:pathLst>
                <a:path w="6486" h="4366" extrusionOk="0">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3430029" y="3057449"/>
              <a:ext cx="177019" cy="119268"/>
            </a:xfrm>
            <a:custGeom>
              <a:avLst/>
              <a:gdLst/>
              <a:ahLst/>
              <a:cxnLst/>
              <a:rect l="l" t="t" r="r" b="b"/>
              <a:pathLst>
                <a:path w="6486" h="4370" extrusionOk="0">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3312617" y="3086925"/>
              <a:ext cx="88046" cy="148335"/>
            </a:xfrm>
            <a:custGeom>
              <a:avLst/>
              <a:gdLst/>
              <a:ahLst/>
              <a:cxnLst/>
              <a:rect l="l" t="t" r="r" b="b"/>
              <a:pathLst>
                <a:path w="3226" h="5435" extrusionOk="0">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3"/>
          <p:cNvGrpSpPr/>
          <p:nvPr/>
        </p:nvGrpSpPr>
        <p:grpSpPr>
          <a:xfrm>
            <a:off x="3902108" y="2734934"/>
            <a:ext cx="500353" cy="500326"/>
            <a:chOff x="3902108" y="2734934"/>
            <a:chExt cx="500353" cy="500326"/>
          </a:xfrm>
        </p:grpSpPr>
        <p:sp>
          <p:nvSpPr>
            <p:cNvPr id="1456" name="Google Shape;1456;p63"/>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3"/>
          <p:cNvGrpSpPr/>
          <p:nvPr/>
        </p:nvGrpSpPr>
        <p:grpSpPr>
          <a:xfrm>
            <a:off x="4697439" y="2734715"/>
            <a:ext cx="500326" cy="500463"/>
            <a:chOff x="4697439" y="2734715"/>
            <a:chExt cx="500326" cy="500463"/>
          </a:xfrm>
        </p:grpSpPr>
        <p:sp>
          <p:nvSpPr>
            <p:cNvPr id="1460" name="Google Shape;1460;p63"/>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5449702" y="2102075"/>
            <a:ext cx="547542" cy="547651"/>
            <a:chOff x="5449702" y="2102075"/>
            <a:chExt cx="547542" cy="547651"/>
          </a:xfrm>
        </p:grpSpPr>
        <p:sp>
          <p:nvSpPr>
            <p:cNvPr id="1466" name="Google Shape;1466;p63"/>
            <p:cNvSpPr/>
            <p:nvPr/>
          </p:nvSpPr>
          <p:spPr>
            <a:xfrm>
              <a:off x="5449702" y="2279586"/>
              <a:ext cx="161517" cy="192630"/>
            </a:xfrm>
            <a:custGeom>
              <a:avLst/>
              <a:gdLst/>
              <a:ahLst/>
              <a:cxnLst/>
              <a:rect l="l" t="t" r="r" b="b"/>
              <a:pathLst>
                <a:path w="5918" h="7058" extrusionOk="0">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643260" y="2279668"/>
              <a:ext cx="160398" cy="192658"/>
            </a:xfrm>
            <a:custGeom>
              <a:avLst/>
              <a:gdLst/>
              <a:ahLst/>
              <a:cxnLst/>
              <a:rect l="l" t="t" r="r" b="b"/>
              <a:pathLst>
                <a:path w="5877" h="7059" extrusionOk="0">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5835781" y="2279668"/>
              <a:ext cx="161462" cy="192658"/>
            </a:xfrm>
            <a:custGeom>
              <a:avLst/>
              <a:gdLst/>
              <a:ahLst/>
              <a:cxnLst/>
              <a:rect l="l" t="t" r="r" b="b"/>
              <a:pathLst>
                <a:path w="5916" h="7059" extrusionOk="0">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739575" y="2102075"/>
              <a:ext cx="160398" cy="197953"/>
            </a:xfrm>
            <a:custGeom>
              <a:avLst/>
              <a:gdLst/>
              <a:ahLst/>
              <a:cxnLst/>
              <a:rect l="l" t="t" r="r" b="b"/>
              <a:pathLst>
                <a:path w="5877" h="7253" extrusionOk="0">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5546972" y="2451774"/>
              <a:ext cx="160371" cy="197953"/>
            </a:xfrm>
            <a:custGeom>
              <a:avLst/>
              <a:gdLst/>
              <a:ahLst/>
              <a:cxnLst/>
              <a:rect l="l" t="t" r="r" b="b"/>
              <a:pathLst>
                <a:path w="5876" h="7253" extrusionOk="0">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3"/>
          <p:cNvGrpSpPr/>
          <p:nvPr/>
        </p:nvGrpSpPr>
        <p:grpSpPr>
          <a:xfrm>
            <a:off x="5492851" y="2809087"/>
            <a:ext cx="500517" cy="351937"/>
            <a:chOff x="5492851" y="2809087"/>
            <a:chExt cx="500517" cy="351937"/>
          </a:xfrm>
        </p:grpSpPr>
        <p:sp>
          <p:nvSpPr>
            <p:cNvPr id="1472" name="Google Shape;1472;p63"/>
            <p:cNvSpPr/>
            <p:nvPr/>
          </p:nvSpPr>
          <p:spPr>
            <a:xfrm>
              <a:off x="5492851" y="3014300"/>
              <a:ext cx="146588" cy="146724"/>
            </a:xfrm>
            <a:custGeom>
              <a:avLst/>
              <a:gdLst/>
              <a:ahLst/>
              <a:cxnLst/>
              <a:rect l="l" t="t" r="r" b="b"/>
              <a:pathLst>
                <a:path w="5371" h="5376" extrusionOk="0">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492851" y="2809087"/>
              <a:ext cx="146588" cy="146697"/>
            </a:xfrm>
            <a:custGeom>
              <a:avLst/>
              <a:gdLst/>
              <a:ahLst/>
              <a:cxnLst/>
              <a:rect l="l" t="t" r="r" b="b"/>
              <a:pathLst>
                <a:path w="5371" h="5375" extrusionOk="0">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663975" y="2809087"/>
              <a:ext cx="329202" cy="307996"/>
            </a:xfrm>
            <a:custGeom>
              <a:avLst/>
              <a:gdLst/>
              <a:ahLst/>
              <a:cxnLst/>
              <a:rect l="l" t="t" r="r" b="b"/>
              <a:pathLst>
                <a:path w="12062" h="11285" extrusionOk="0">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5789384" y="3014300"/>
              <a:ext cx="203984" cy="146724"/>
            </a:xfrm>
            <a:custGeom>
              <a:avLst/>
              <a:gdLst/>
              <a:ahLst/>
              <a:cxnLst/>
              <a:rect l="l" t="t" r="r" b="b"/>
              <a:pathLst>
                <a:path w="7474" h="5376" extrusionOk="0">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5663975" y="2853083"/>
              <a:ext cx="91512" cy="102401"/>
            </a:xfrm>
            <a:custGeom>
              <a:avLst/>
              <a:gdLst/>
              <a:ahLst/>
              <a:cxnLst/>
              <a:rect l="l" t="t" r="r" b="b"/>
              <a:pathLst>
                <a:path w="3353" h="3752" extrusionOk="0">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3"/>
          <p:cNvGrpSpPr/>
          <p:nvPr/>
        </p:nvGrpSpPr>
        <p:grpSpPr>
          <a:xfrm>
            <a:off x="6296533" y="2747734"/>
            <a:ext cx="482804" cy="514982"/>
            <a:chOff x="6296533" y="2747734"/>
            <a:chExt cx="482804" cy="514982"/>
          </a:xfrm>
        </p:grpSpPr>
        <p:sp>
          <p:nvSpPr>
            <p:cNvPr id="1478" name="Google Shape;1478;p63"/>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3"/>
          <p:cNvGrpSpPr/>
          <p:nvPr/>
        </p:nvGrpSpPr>
        <p:grpSpPr>
          <a:xfrm>
            <a:off x="7114080" y="2734934"/>
            <a:ext cx="439764" cy="500244"/>
            <a:chOff x="7114080" y="2734934"/>
            <a:chExt cx="439764" cy="500244"/>
          </a:xfrm>
        </p:grpSpPr>
        <p:sp>
          <p:nvSpPr>
            <p:cNvPr id="1488" name="Google Shape;1488;p63"/>
            <p:cNvSpPr/>
            <p:nvPr/>
          </p:nvSpPr>
          <p:spPr>
            <a:xfrm>
              <a:off x="7231383" y="2734934"/>
              <a:ext cx="205376" cy="235480"/>
            </a:xfrm>
            <a:custGeom>
              <a:avLst/>
              <a:gdLst/>
              <a:ahLst/>
              <a:cxnLst/>
              <a:rect l="l" t="t" r="r" b="b"/>
              <a:pathLst>
                <a:path w="7525" h="8628" extrusionOk="0">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7231192" y="2999671"/>
              <a:ext cx="205267" cy="87964"/>
            </a:xfrm>
            <a:custGeom>
              <a:avLst/>
              <a:gdLst/>
              <a:ahLst/>
              <a:cxnLst/>
              <a:rect l="l" t="t" r="r" b="b"/>
              <a:pathLst>
                <a:path w="7521" h="3223" extrusionOk="0">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7172841" y="2970304"/>
              <a:ext cx="322270" cy="264874"/>
            </a:xfrm>
            <a:custGeom>
              <a:avLst/>
              <a:gdLst/>
              <a:ahLst/>
              <a:cxnLst/>
              <a:rect l="l" t="t" r="r" b="b"/>
              <a:pathLst>
                <a:path w="11808" h="9705" extrusionOk="0">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7172650" y="2823825"/>
              <a:ext cx="29394" cy="88046"/>
            </a:xfrm>
            <a:custGeom>
              <a:avLst/>
              <a:gdLst/>
              <a:ahLst/>
              <a:cxnLst/>
              <a:rect l="l" t="t" r="r" b="b"/>
              <a:pathLst>
                <a:path w="1077" h="3226" extrusionOk="0">
                  <a:moveTo>
                    <a:pt x="0" y="0"/>
                  </a:moveTo>
                  <a:lnTo>
                    <a:pt x="0"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7465799" y="2823825"/>
              <a:ext cx="29394" cy="88046"/>
            </a:xfrm>
            <a:custGeom>
              <a:avLst/>
              <a:gdLst/>
              <a:ahLst/>
              <a:cxnLst/>
              <a:rect l="l" t="t" r="r" b="b"/>
              <a:pathLst>
                <a:path w="1077" h="3226" extrusionOk="0">
                  <a:moveTo>
                    <a:pt x="1" y="0"/>
                  </a:moveTo>
                  <a:lnTo>
                    <a:pt x="1"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7524450" y="2794431"/>
              <a:ext cx="29394" cy="146615"/>
            </a:xfrm>
            <a:custGeom>
              <a:avLst/>
              <a:gdLst/>
              <a:ahLst/>
              <a:cxnLst/>
              <a:rect l="l" t="t" r="r" b="b"/>
              <a:pathLst>
                <a:path w="1077" h="5372" extrusionOk="0">
                  <a:moveTo>
                    <a:pt x="1" y="1"/>
                  </a:moveTo>
                  <a:lnTo>
                    <a:pt x="1" y="5371"/>
                  </a:lnTo>
                  <a:lnTo>
                    <a:pt x="1077" y="5371"/>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7114080" y="2794431"/>
              <a:ext cx="29312" cy="146615"/>
            </a:xfrm>
            <a:custGeom>
              <a:avLst/>
              <a:gdLst/>
              <a:ahLst/>
              <a:cxnLst/>
              <a:rect l="l" t="t" r="r" b="b"/>
              <a:pathLst>
                <a:path w="1074" h="5372" extrusionOk="0">
                  <a:moveTo>
                    <a:pt x="1" y="1"/>
                  </a:moveTo>
                  <a:lnTo>
                    <a:pt x="1" y="5371"/>
                  </a:lnTo>
                  <a:lnTo>
                    <a:pt x="1074" y="5371"/>
                  </a:lnTo>
                  <a:lnTo>
                    <a:pt x="1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3"/>
          <p:cNvGrpSpPr/>
          <p:nvPr/>
        </p:nvGrpSpPr>
        <p:grpSpPr>
          <a:xfrm>
            <a:off x="7879062" y="2734715"/>
            <a:ext cx="500626" cy="500463"/>
            <a:chOff x="7879062" y="2734715"/>
            <a:chExt cx="500626" cy="500463"/>
          </a:xfrm>
        </p:grpSpPr>
        <p:sp>
          <p:nvSpPr>
            <p:cNvPr id="1496" name="Google Shape;1496;p63"/>
            <p:cNvSpPr/>
            <p:nvPr/>
          </p:nvSpPr>
          <p:spPr>
            <a:xfrm>
              <a:off x="8085448" y="3116019"/>
              <a:ext cx="87964" cy="119159"/>
            </a:xfrm>
            <a:custGeom>
              <a:avLst/>
              <a:gdLst/>
              <a:ahLst/>
              <a:cxnLst/>
              <a:rect l="l" t="t" r="r" b="b"/>
              <a:pathLst>
                <a:path w="3223" h="4366" extrusionOk="0">
                  <a:moveTo>
                    <a:pt x="1" y="0"/>
                  </a:moveTo>
                  <a:lnTo>
                    <a:pt x="1" y="4365"/>
                  </a:lnTo>
                  <a:lnTo>
                    <a:pt x="3222" y="4365"/>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7879253" y="2734715"/>
              <a:ext cx="94132" cy="146615"/>
            </a:xfrm>
            <a:custGeom>
              <a:avLst/>
              <a:gdLst/>
              <a:ahLst/>
              <a:cxnLst/>
              <a:rect l="l" t="t" r="r" b="b"/>
              <a:pathLst>
                <a:path w="3449" h="5372" extrusionOk="0">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7879062" y="2910670"/>
              <a:ext cx="94405" cy="176091"/>
            </a:xfrm>
            <a:custGeom>
              <a:avLst/>
              <a:gdLst/>
              <a:ahLst/>
              <a:cxnLst/>
              <a:rect l="l" t="t" r="r" b="b"/>
              <a:pathLst>
                <a:path w="3459" h="6452" extrusionOk="0">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8285393" y="2734825"/>
              <a:ext cx="94296" cy="146806"/>
            </a:xfrm>
            <a:custGeom>
              <a:avLst/>
              <a:gdLst/>
              <a:ahLst/>
              <a:cxnLst/>
              <a:rect l="l" t="t" r="r" b="b"/>
              <a:pathLst>
                <a:path w="3455" h="5379" extrusionOk="0">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8285201" y="2910670"/>
              <a:ext cx="94405" cy="176091"/>
            </a:xfrm>
            <a:custGeom>
              <a:avLst/>
              <a:gdLst/>
              <a:ahLst/>
              <a:cxnLst/>
              <a:rect l="l" t="t" r="r" b="b"/>
              <a:pathLst>
                <a:path w="3459" h="6452" extrusionOk="0">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8056081" y="2824289"/>
              <a:ext cx="113673" cy="145060"/>
            </a:xfrm>
            <a:custGeom>
              <a:avLst/>
              <a:gdLst/>
              <a:ahLst/>
              <a:cxnLst/>
              <a:rect l="l" t="t" r="r" b="b"/>
              <a:pathLst>
                <a:path w="4165" h="5315" extrusionOk="0">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8144099" y="2824289"/>
              <a:ext cx="58597" cy="112227"/>
            </a:xfrm>
            <a:custGeom>
              <a:avLst/>
              <a:gdLst/>
              <a:ahLst/>
              <a:cxnLst/>
              <a:rect l="l" t="t" r="r" b="b"/>
              <a:pathLst>
                <a:path w="2147" h="4112" extrusionOk="0">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7973630" y="2940064"/>
              <a:ext cx="311680" cy="146697"/>
            </a:xfrm>
            <a:custGeom>
              <a:avLst/>
              <a:gdLst/>
              <a:ahLst/>
              <a:cxnLst/>
              <a:rect l="l" t="t" r="r" b="b"/>
              <a:pathLst>
                <a:path w="11420" h="5375" extrusionOk="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8230780" y="2881494"/>
              <a:ext cx="60808" cy="29394"/>
            </a:xfrm>
            <a:custGeom>
              <a:avLst/>
              <a:gdLst/>
              <a:ahLst/>
              <a:cxnLst/>
              <a:rect l="l" t="t" r="r" b="b"/>
              <a:pathLst>
                <a:path w="2228" h="1077" extrusionOk="0">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7967080" y="2881494"/>
              <a:ext cx="60808" cy="29394"/>
            </a:xfrm>
            <a:custGeom>
              <a:avLst/>
              <a:gdLst/>
              <a:ahLst/>
              <a:cxnLst/>
              <a:rect l="l" t="t" r="r" b="b"/>
              <a:pathLst>
                <a:path w="2228" h="1077" extrusionOk="0">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7973357" y="2734825"/>
              <a:ext cx="312062" cy="117330"/>
            </a:xfrm>
            <a:custGeom>
              <a:avLst/>
              <a:gdLst/>
              <a:ahLst/>
              <a:cxnLst/>
              <a:rect l="l" t="t" r="r" b="b"/>
              <a:pathLst>
                <a:path w="11434" h="4299" extrusionOk="0">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720294" y="3358539"/>
            <a:ext cx="500244" cy="569185"/>
            <a:chOff x="720294" y="3282339"/>
            <a:chExt cx="500244" cy="569185"/>
          </a:xfrm>
        </p:grpSpPr>
        <p:sp>
          <p:nvSpPr>
            <p:cNvPr id="1508" name="Google Shape;1508;p63"/>
            <p:cNvSpPr/>
            <p:nvPr/>
          </p:nvSpPr>
          <p:spPr>
            <a:xfrm>
              <a:off x="753727" y="3282339"/>
              <a:ext cx="433596" cy="269213"/>
            </a:xfrm>
            <a:custGeom>
              <a:avLst/>
              <a:gdLst/>
              <a:ahLst/>
              <a:cxnLst/>
              <a:rect l="l" t="t" r="r" b="b"/>
              <a:pathLst>
                <a:path w="15887" h="9864" extrusionOk="0">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720294" y="3551416"/>
              <a:ext cx="500244" cy="300108"/>
            </a:xfrm>
            <a:custGeom>
              <a:avLst/>
              <a:gdLst/>
              <a:ahLst/>
              <a:cxnLst/>
              <a:rect l="l" t="t" r="r" b="b"/>
              <a:pathLst>
                <a:path w="18329" h="10996" extrusionOk="0">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853672" y="3818200"/>
              <a:ext cx="33351" cy="33324"/>
            </a:xfrm>
            <a:custGeom>
              <a:avLst/>
              <a:gdLst/>
              <a:ahLst/>
              <a:cxnLst/>
              <a:rect l="l" t="t" r="r" b="b"/>
              <a:pathLst>
                <a:path w="1222" h="1221" extrusionOk="0">
                  <a:moveTo>
                    <a:pt x="1" y="0"/>
                  </a:moveTo>
                  <a:lnTo>
                    <a:pt x="1" y="1221"/>
                  </a:lnTo>
                  <a:lnTo>
                    <a:pt x="1222" y="1221"/>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1053726" y="3818200"/>
              <a:ext cx="33324" cy="33324"/>
            </a:xfrm>
            <a:custGeom>
              <a:avLst/>
              <a:gdLst/>
              <a:ahLst/>
              <a:cxnLst/>
              <a:rect l="l" t="t" r="r" b="b"/>
              <a:pathLst>
                <a:path w="1221" h="1221" extrusionOk="0">
                  <a:moveTo>
                    <a:pt x="0" y="0"/>
                  </a:moveTo>
                  <a:lnTo>
                    <a:pt x="0" y="1221"/>
                  </a:lnTo>
                  <a:lnTo>
                    <a:pt x="1221" y="1221"/>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3"/>
          <p:cNvGrpSpPr/>
          <p:nvPr/>
        </p:nvGrpSpPr>
        <p:grpSpPr>
          <a:xfrm>
            <a:off x="1520510" y="3400706"/>
            <a:ext cx="500463" cy="500463"/>
            <a:chOff x="1520510" y="3324506"/>
            <a:chExt cx="500463" cy="500463"/>
          </a:xfrm>
        </p:grpSpPr>
        <p:sp>
          <p:nvSpPr>
            <p:cNvPr id="1513" name="Google Shape;1513;p63"/>
            <p:cNvSpPr/>
            <p:nvPr/>
          </p:nvSpPr>
          <p:spPr>
            <a:xfrm>
              <a:off x="1520510" y="3324506"/>
              <a:ext cx="500463" cy="236571"/>
            </a:xfrm>
            <a:custGeom>
              <a:avLst/>
              <a:gdLst/>
              <a:ahLst/>
              <a:cxnLst/>
              <a:rect l="l" t="t" r="r" b="b"/>
              <a:pathLst>
                <a:path w="18337" h="8668" extrusionOk="0">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1520510" y="3590335"/>
              <a:ext cx="500463" cy="226528"/>
            </a:xfrm>
            <a:custGeom>
              <a:avLst/>
              <a:gdLst/>
              <a:ahLst/>
              <a:cxnLst/>
              <a:rect l="l" t="t" r="r" b="b"/>
              <a:pathLst>
                <a:path w="18337" h="8300" extrusionOk="0">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1697447" y="3678244"/>
              <a:ext cx="146697" cy="146724"/>
            </a:xfrm>
            <a:custGeom>
              <a:avLst/>
              <a:gdLst/>
              <a:ahLst/>
              <a:cxnLst/>
              <a:rect l="l" t="t" r="r" b="b"/>
              <a:pathLst>
                <a:path w="5375" h="5376" extrusionOk="0">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1756099" y="3398769"/>
              <a:ext cx="29394" cy="29394"/>
            </a:xfrm>
            <a:custGeom>
              <a:avLst/>
              <a:gdLst/>
              <a:ahLst/>
              <a:cxnLst/>
              <a:rect l="l" t="t" r="r" b="b"/>
              <a:pathLst>
                <a:path w="1077" h="1077" extrusionOk="0">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1668162" y="3324506"/>
              <a:ext cx="205158" cy="177920"/>
            </a:xfrm>
            <a:custGeom>
              <a:avLst/>
              <a:gdLst/>
              <a:ahLst/>
              <a:cxnLst/>
              <a:rect l="l" t="t" r="r" b="b"/>
              <a:pathLst>
                <a:path w="7517" h="6519" extrusionOk="0">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2380442" y="3400515"/>
            <a:ext cx="381222" cy="500544"/>
            <a:chOff x="2380442" y="3324315"/>
            <a:chExt cx="381222" cy="500544"/>
          </a:xfrm>
        </p:grpSpPr>
        <p:sp>
          <p:nvSpPr>
            <p:cNvPr id="1519" name="Google Shape;1519;p63"/>
            <p:cNvSpPr/>
            <p:nvPr/>
          </p:nvSpPr>
          <p:spPr>
            <a:xfrm>
              <a:off x="2380442" y="3707529"/>
              <a:ext cx="381222" cy="117330"/>
            </a:xfrm>
            <a:custGeom>
              <a:avLst/>
              <a:gdLst/>
              <a:ahLst/>
              <a:cxnLst/>
              <a:rect l="l" t="t" r="r" b="b"/>
              <a:pathLst>
                <a:path w="13968" h="4299" extrusionOk="0">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2585791" y="3353900"/>
              <a:ext cx="175873" cy="263891"/>
            </a:xfrm>
            <a:custGeom>
              <a:avLst/>
              <a:gdLst/>
              <a:ahLst/>
              <a:cxnLst/>
              <a:rect l="l" t="t" r="r" b="b"/>
              <a:pathLst>
                <a:path w="6444" h="9669" extrusionOk="0">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2439012" y="3460887"/>
              <a:ext cx="241266" cy="305430"/>
            </a:xfrm>
            <a:custGeom>
              <a:avLst/>
              <a:gdLst/>
              <a:ahLst/>
              <a:cxnLst/>
              <a:rect l="l" t="t" r="r" b="b"/>
              <a:pathLst>
                <a:path w="8840" h="11191" extrusionOk="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2409727" y="3324315"/>
              <a:ext cx="146697" cy="117440"/>
            </a:xfrm>
            <a:custGeom>
              <a:avLst/>
              <a:gdLst/>
              <a:ahLst/>
              <a:cxnLst/>
              <a:rect l="l" t="t" r="r" b="b"/>
              <a:pathLst>
                <a:path w="5375" h="4303" extrusionOk="0">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2659071" y="3353900"/>
              <a:ext cx="43941" cy="87936"/>
            </a:xfrm>
            <a:custGeom>
              <a:avLst/>
              <a:gdLst/>
              <a:ahLst/>
              <a:cxnLst/>
              <a:rect l="l" t="t" r="r" b="b"/>
              <a:pathLst>
                <a:path w="1610" h="3222" extrusionOk="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3"/>
          <p:cNvGrpSpPr/>
          <p:nvPr/>
        </p:nvGrpSpPr>
        <p:grpSpPr>
          <a:xfrm>
            <a:off x="3136662" y="3400706"/>
            <a:ext cx="469240" cy="500463"/>
            <a:chOff x="3136662" y="3324506"/>
            <a:chExt cx="469240" cy="500463"/>
          </a:xfrm>
        </p:grpSpPr>
        <p:sp>
          <p:nvSpPr>
            <p:cNvPr id="1525" name="Google Shape;1525;p63"/>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3"/>
          <p:cNvGrpSpPr/>
          <p:nvPr/>
        </p:nvGrpSpPr>
        <p:grpSpPr>
          <a:xfrm>
            <a:off x="3921376" y="3400515"/>
            <a:ext cx="500544" cy="500435"/>
            <a:chOff x="3921376" y="3324315"/>
            <a:chExt cx="500544" cy="500435"/>
          </a:xfrm>
        </p:grpSpPr>
        <p:sp>
          <p:nvSpPr>
            <p:cNvPr id="1533" name="Google Shape;1533;p63"/>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3"/>
          <p:cNvGrpSpPr/>
          <p:nvPr/>
        </p:nvGrpSpPr>
        <p:grpSpPr>
          <a:xfrm>
            <a:off x="4721893" y="3400624"/>
            <a:ext cx="500435" cy="500626"/>
            <a:chOff x="4721893" y="3324424"/>
            <a:chExt cx="500435" cy="500626"/>
          </a:xfrm>
        </p:grpSpPr>
        <p:sp>
          <p:nvSpPr>
            <p:cNvPr id="1537" name="Google Shape;1537;p63"/>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3"/>
          <p:cNvSpPr/>
          <p:nvPr/>
        </p:nvSpPr>
        <p:spPr>
          <a:xfrm>
            <a:off x="5522300" y="3416318"/>
            <a:ext cx="500272" cy="469049"/>
          </a:xfrm>
          <a:custGeom>
            <a:avLst/>
            <a:gdLst/>
            <a:ahLst/>
            <a:cxnLst/>
            <a:rect l="l" t="t" r="r" b="b"/>
            <a:pathLst>
              <a:path w="18330" h="17186" extrusionOk="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63"/>
          <p:cNvGrpSpPr/>
          <p:nvPr/>
        </p:nvGrpSpPr>
        <p:grpSpPr>
          <a:xfrm>
            <a:off x="6322543" y="3445302"/>
            <a:ext cx="500435" cy="410779"/>
            <a:chOff x="6322543" y="3369102"/>
            <a:chExt cx="500435" cy="410779"/>
          </a:xfrm>
        </p:grpSpPr>
        <p:sp>
          <p:nvSpPr>
            <p:cNvPr id="1545" name="Google Shape;1545;p63"/>
            <p:cNvSpPr/>
            <p:nvPr/>
          </p:nvSpPr>
          <p:spPr>
            <a:xfrm>
              <a:off x="6458705" y="3711869"/>
              <a:ext cx="228002" cy="68013"/>
            </a:xfrm>
            <a:custGeom>
              <a:avLst/>
              <a:gdLst/>
              <a:ahLst/>
              <a:cxnLst/>
              <a:rect l="l" t="t" r="r" b="b"/>
              <a:pathLst>
                <a:path w="8354" h="2492" extrusionOk="0">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6500217" y="3670439"/>
              <a:ext cx="144978" cy="50901"/>
            </a:xfrm>
            <a:custGeom>
              <a:avLst/>
              <a:gdLst/>
              <a:ahLst/>
              <a:cxnLst/>
              <a:rect l="l" t="t" r="r" b="b"/>
              <a:pathLst>
                <a:path w="5312" h="1865" extrusionOk="0">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6440692" y="3457421"/>
              <a:ext cx="263918" cy="175982"/>
            </a:xfrm>
            <a:custGeom>
              <a:avLst/>
              <a:gdLst/>
              <a:ahLst/>
              <a:cxnLst/>
              <a:rect l="l" t="t" r="r" b="b"/>
              <a:pathLst>
                <a:path w="9670" h="6448" extrusionOk="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6322543" y="3369102"/>
              <a:ext cx="147571" cy="264110"/>
            </a:xfrm>
            <a:custGeom>
              <a:avLst/>
              <a:gdLst/>
              <a:ahLst/>
              <a:cxnLst/>
              <a:rect l="l" t="t" r="r" b="b"/>
              <a:pathLst>
                <a:path w="5407" h="9677" extrusionOk="0">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6675217" y="3369484"/>
              <a:ext cx="147762" cy="264000"/>
            </a:xfrm>
            <a:custGeom>
              <a:avLst/>
              <a:gdLst/>
              <a:ahLst/>
              <a:cxnLst/>
              <a:rect l="l" t="t" r="r" b="b"/>
              <a:pathLst>
                <a:path w="5414" h="9673" extrusionOk="0">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6490310" y="3398769"/>
              <a:ext cx="164710" cy="29394"/>
            </a:xfrm>
            <a:custGeom>
              <a:avLst/>
              <a:gdLst/>
              <a:ahLst/>
              <a:cxnLst/>
              <a:rect l="l" t="t" r="r" b="b"/>
              <a:pathLst>
                <a:path w="6035" h="1077" extrusionOk="0">
                  <a:moveTo>
                    <a:pt x="540" y="0"/>
                  </a:moveTo>
                  <a:lnTo>
                    <a:pt x="0" y="1077"/>
                  </a:lnTo>
                  <a:lnTo>
                    <a:pt x="6034" y="1077"/>
                  </a:lnTo>
                  <a:lnTo>
                    <a:pt x="5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6557996" y="3633266"/>
              <a:ext cx="29421" cy="29421"/>
            </a:xfrm>
            <a:custGeom>
              <a:avLst/>
              <a:gdLst/>
              <a:ahLst/>
              <a:cxnLst/>
              <a:rect l="l" t="t" r="r" b="b"/>
              <a:pathLst>
                <a:path w="1078" h="1078" extrusionOk="0">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3"/>
          <p:cNvGrpSpPr/>
          <p:nvPr/>
        </p:nvGrpSpPr>
        <p:grpSpPr>
          <a:xfrm>
            <a:off x="7153190" y="3400624"/>
            <a:ext cx="439873" cy="500326"/>
            <a:chOff x="7153190" y="3324424"/>
            <a:chExt cx="439873" cy="500326"/>
          </a:xfrm>
        </p:grpSpPr>
        <p:sp>
          <p:nvSpPr>
            <p:cNvPr id="1553" name="Google Shape;1553;p63"/>
            <p:cNvSpPr/>
            <p:nvPr/>
          </p:nvSpPr>
          <p:spPr>
            <a:xfrm>
              <a:off x="7270384" y="3324424"/>
              <a:ext cx="29421" cy="29394"/>
            </a:xfrm>
            <a:custGeom>
              <a:avLst/>
              <a:gdLst/>
              <a:ahLst/>
              <a:cxnLst/>
              <a:rect l="l" t="t" r="r" b="b"/>
              <a:pathLst>
                <a:path w="1078"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7446339" y="3324424"/>
              <a:ext cx="29312" cy="29394"/>
            </a:xfrm>
            <a:custGeom>
              <a:avLst/>
              <a:gdLst/>
              <a:ahLst/>
              <a:cxnLst/>
              <a:rect l="l" t="t" r="r" b="b"/>
              <a:pathLst>
                <a:path w="1074" h="1077" extrusionOk="0">
                  <a:moveTo>
                    <a:pt x="1" y="0"/>
                  </a:moveTo>
                  <a:lnTo>
                    <a:pt x="1" y="1077"/>
                  </a:lnTo>
                  <a:lnTo>
                    <a:pt x="1074" y="107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7153190" y="3324506"/>
              <a:ext cx="439873" cy="294268"/>
            </a:xfrm>
            <a:custGeom>
              <a:avLst/>
              <a:gdLst/>
              <a:ahLst/>
              <a:cxnLst/>
              <a:rect l="l" t="t" r="r" b="b"/>
              <a:pathLst>
                <a:path w="16117" h="10782" extrusionOk="0">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7211651" y="3647922"/>
              <a:ext cx="322652" cy="176828"/>
            </a:xfrm>
            <a:custGeom>
              <a:avLst/>
              <a:gdLst/>
              <a:ahLst/>
              <a:cxnLst/>
              <a:rect l="l" t="t" r="r" b="b"/>
              <a:pathLst>
                <a:path w="11822" h="6479" extrusionOk="0">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63"/>
          <p:cNvGrpSpPr/>
          <p:nvPr/>
        </p:nvGrpSpPr>
        <p:grpSpPr>
          <a:xfrm>
            <a:off x="7923166" y="3400706"/>
            <a:ext cx="500353" cy="500463"/>
            <a:chOff x="7923166" y="3324506"/>
            <a:chExt cx="500353" cy="500463"/>
          </a:xfrm>
        </p:grpSpPr>
        <p:sp>
          <p:nvSpPr>
            <p:cNvPr id="1558" name="Google Shape;1558;p63"/>
            <p:cNvSpPr/>
            <p:nvPr/>
          </p:nvSpPr>
          <p:spPr>
            <a:xfrm>
              <a:off x="7923166"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8128406" y="3324506"/>
              <a:ext cx="58679" cy="86517"/>
            </a:xfrm>
            <a:custGeom>
              <a:avLst/>
              <a:gdLst/>
              <a:ahLst/>
              <a:cxnLst/>
              <a:rect l="l" t="t" r="r" b="b"/>
              <a:pathLst>
                <a:path w="2150" h="3170" extrusionOk="0">
                  <a:moveTo>
                    <a:pt x="0" y="1"/>
                  </a:moveTo>
                  <a:lnTo>
                    <a:pt x="0" y="537"/>
                  </a:lnTo>
                  <a:cubicBezTo>
                    <a:pt x="0" y="1836"/>
                    <a:pt x="929" y="2919"/>
                    <a:pt x="2149" y="3170"/>
                  </a:cubicBez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8216343" y="3324506"/>
              <a:ext cx="207177" cy="58597"/>
            </a:xfrm>
            <a:custGeom>
              <a:avLst/>
              <a:gdLst/>
              <a:ahLst/>
              <a:cxnLst/>
              <a:rect l="l" t="t" r="r" b="b"/>
              <a:pathLst>
                <a:path w="7591" h="2147" extrusionOk="0">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8216343" y="3412443"/>
              <a:ext cx="207177" cy="58679"/>
            </a:xfrm>
            <a:custGeom>
              <a:avLst/>
              <a:gdLst/>
              <a:ahLst/>
              <a:cxnLst/>
              <a:rect l="l" t="t" r="r" b="b"/>
              <a:pathLst>
                <a:path w="7591" h="2150" extrusionOk="0">
                  <a:moveTo>
                    <a:pt x="0" y="1"/>
                  </a:moveTo>
                  <a:lnTo>
                    <a:pt x="0" y="2150"/>
                  </a:lnTo>
                  <a:lnTo>
                    <a:pt x="7591" y="2150"/>
                  </a:lnTo>
                  <a:lnTo>
                    <a:pt x="7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8216424"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7923166" y="3412361"/>
              <a:ext cx="410698" cy="264956"/>
            </a:xfrm>
            <a:custGeom>
              <a:avLst/>
              <a:gdLst/>
              <a:ahLst/>
              <a:cxnLst/>
              <a:rect l="l" t="t" r="r" b="b"/>
              <a:pathLst>
                <a:path w="15048" h="9708" extrusionOk="0">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7923166" y="3727671"/>
              <a:ext cx="117249" cy="97298"/>
            </a:xfrm>
            <a:custGeom>
              <a:avLst/>
              <a:gdLst/>
              <a:ahLst/>
              <a:cxnLst/>
              <a:rect l="l" t="t" r="r" b="b"/>
              <a:pathLst>
                <a:path w="4296" h="3565" extrusionOk="0">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8186948" y="3706574"/>
              <a:ext cx="117249" cy="118286"/>
            </a:xfrm>
            <a:custGeom>
              <a:avLst/>
              <a:gdLst/>
              <a:ahLst/>
              <a:cxnLst/>
              <a:rect l="l" t="t" r="r" b="b"/>
              <a:pathLst>
                <a:path w="4296" h="4334" extrusionOk="0">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3"/>
          <p:cNvGrpSpPr/>
          <p:nvPr/>
        </p:nvGrpSpPr>
        <p:grpSpPr>
          <a:xfrm>
            <a:off x="744557" y="4104334"/>
            <a:ext cx="452592" cy="499398"/>
            <a:chOff x="744557" y="4028134"/>
            <a:chExt cx="452592" cy="499398"/>
          </a:xfrm>
        </p:grpSpPr>
        <p:sp>
          <p:nvSpPr>
            <p:cNvPr id="1567" name="Google Shape;1567;p63"/>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3"/>
          <p:cNvGrpSpPr/>
          <p:nvPr/>
        </p:nvGrpSpPr>
        <p:grpSpPr>
          <a:xfrm>
            <a:off x="1520510" y="4103843"/>
            <a:ext cx="500463" cy="500463"/>
            <a:chOff x="1520510" y="4027643"/>
            <a:chExt cx="500463" cy="500463"/>
          </a:xfrm>
        </p:grpSpPr>
        <p:sp>
          <p:nvSpPr>
            <p:cNvPr id="1573" name="Google Shape;1573;p63"/>
            <p:cNvSpPr/>
            <p:nvPr/>
          </p:nvSpPr>
          <p:spPr>
            <a:xfrm>
              <a:off x="1580035" y="4439077"/>
              <a:ext cx="381222" cy="89028"/>
            </a:xfrm>
            <a:custGeom>
              <a:avLst/>
              <a:gdLst/>
              <a:ahLst/>
              <a:cxnLst/>
              <a:rect l="l" t="t" r="r" b="b"/>
              <a:pathLst>
                <a:path w="13968" h="3262" extrusionOk="0">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1520510" y="4182910"/>
              <a:ext cx="39711" cy="39792"/>
            </a:xfrm>
            <a:custGeom>
              <a:avLst/>
              <a:gdLst/>
              <a:ahLst/>
              <a:cxnLst/>
              <a:rect l="l" t="t" r="r" b="b"/>
              <a:pathLst>
                <a:path w="1455" h="1458" extrusionOk="0">
                  <a:moveTo>
                    <a:pt x="943" y="0"/>
                  </a:moveTo>
                  <a:lnTo>
                    <a:pt x="1" y="512"/>
                  </a:lnTo>
                  <a:lnTo>
                    <a:pt x="512" y="1458"/>
                  </a:lnTo>
                  <a:lnTo>
                    <a:pt x="1455" y="946"/>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1550177" y="4234520"/>
              <a:ext cx="39820" cy="39820"/>
            </a:xfrm>
            <a:custGeom>
              <a:avLst/>
              <a:gdLst/>
              <a:ahLst/>
              <a:cxnLst/>
              <a:rect l="l" t="t" r="r" b="b"/>
              <a:pathLst>
                <a:path w="1459" h="1459" extrusionOk="0">
                  <a:moveTo>
                    <a:pt x="946" y="1"/>
                  </a:moveTo>
                  <a:lnTo>
                    <a:pt x="1" y="512"/>
                  </a:lnTo>
                  <a:lnTo>
                    <a:pt x="512" y="1458"/>
                  </a:lnTo>
                  <a:lnTo>
                    <a:pt x="1458" y="946"/>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634838" y="4389296"/>
              <a:ext cx="39792" cy="39711"/>
            </a:xfrm>
            <a:custGeom>
              <a:avLst/>
              <a:gdLst/>
              <a:ahLst/>
              <a:cxnLst/>
              <a:rect l="l" t="t" r="r" b="b"/>
              <a:pathLst>
                <a:path w="1458" h="1455" extrusionOk="0">
                  <a:moveTo>
                    <a:pt x="946" y="0"/>
                  </a:moveTo>
                  <a:lnTo>
                    <a:pt x="0"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578970" y="4286158"/>
              <a:ext cx="39820" cy="39683"/>
            </a:xfrm>
            <a:custGeom>
              <a:avLst/>
              <a:gdLst/>
              <a:ahLst/>
              <a:cxnLst/>
              <a:rect l="l" t="t" r="r" b="b"/>
              <a:pathLst>
                <a:path w="1459" h="1454" extrusionOk="0">
                  <a:moveTo>
                    <a:pt x="946" y="0"/>
                  </a:moveTo>
                  <a:lnTo>
                    <a:pt x="1"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606918" y="4337768"/>
              <a:ext cx="39792" cy="39711"/>
            </a:xfrm>
            <a:custGeom>
              <a:avLst/>
              <a:gdLst/>
              <a:ahLst/>
              <a:cxnLst/>
              <a:rect l="l" t="t" r="r" b="b"/>
              <a:pathLst>
                <a:path w="1458" h="1455" extrusionOk="0">
                  <a:moveTo>
                    <a:pt x="946" y="0"/>
                  </a:moveTo>
                  <a:lnTo>
                    <a:pt x="0" y="512"/>
                  </a:lnTo>
                  <a:lnTo>
                    <a:pt x="512" y="1454"/>
                  </a:lnTo>
                  <a:lnTo>
                    <a:pt x="1457" y="943"/>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1921245" y="4285284"/>
              <a:ext cx="39820" cy="39902"/>
            </a:xfrm>
            <a:custGeom>
              <a:avLst/>
              <a:gdLst/>
              <a:ahLst/>
              <a:cxnLst/>
              <a:rect l="l" t="t" r="r" b="b"/>
              <a:pathLst>
                <a:path w="1459" h="1462" extrusionOk="0">
                  <a:moveTo>
                    <a:pt x="520" y="0"/>
                  </a:moveTo>
                  <a:lnTo>
                    <a:pt x="1" y="939"/>
                  </a:lnTo>
                  <a:lnTo>
                    <a:pt x="940" y="1461"/>
                  </a:lnTo>
                  <a:lnTo>
                    <a:pt x="1458" y="519"/>
                  </a:lnTo>
                  <a:lnTo>
                    <a:pt x="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1892834" y="4336512"/>
              <a:ext cx="39902" cy="39902"/>
            </a:xfrm>
            <a:custGeom>
              <a:avLst/>
              <a:gdLst/>
              <a:ahLst/>
              <a:cxnLst/>
              <a:rect l="l" t="t" r="r" b="b"/>
              <a:pathLst>
                <a:path w="1462" h="1462" extrusionOk="0">
                  <a:moveTo>
                    <a:pt x="520" y="1"/>
                  </a:moveTo>
                  <a:lnTo>
                    <a:pt x="1" y="939"/>
                  </a:lnTo>
                  <a:lnTo>
                    <a:pt x="940" y="1461"/>
                  </a:lnTo>
                  <a:lnTo>
                    <a:pt x="1462" y="523"/>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1864341" y="4387849"/>
              <a:ext cx="39792" cy="39902"/>
            </a:xfrm>
            <a:custGeom>
              <a:avLst/>
              <a:gdLst/>
              <a:ahLst/>
              <a:cxnLst/>
              <a:rect l="l" t="t" r="r" b="b"/>
              <a:pathLst>
                <a:path w="1458" h="1462" extrusionOk="0">
                  <a:moveTo>
                    <a:pt x="519" y="0"/>
                  </a:moveTo>
                  <a:lnTo>
                    <a:pt x="0" y="939"/>
                  </a:lnTo>
                  <a:lnTo>
                    <a:pt x="939" y="1461"/>
                  </a:lnTo>
                  <a:lnTo>
                    <a:pt x="1458" y="519"/>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1950721" y="4234056"/>
              <a:ext cx="40857" cy="39874"/>
            </a:xfrm>
            <a:custGeom>
              <a:avLst/>
              <a:gdLst/>
              <a:ahLst/>
              <a:cxnLst/>
              <a:rect l="l" t="t" r="r" b="b"/>
              <a:pathLst>
                <a:path w="1497" h="1461" extrusionOk="0">
                  <a:moveTo>
                    <a:pt x="555" y="0"/>
                  </a:moveTo>
                  <a:lnTo>
                    <a:pt x="1" y="942"/>
                  </a:lnTo>
                  <a:lnTo>
                    <a:pt x="939" y="1461"/>
                  </a:lnTo>
                  <a:lnTo>
                    <a:pt x="1497" y="522"/>
                  </a:lnTo>
                  <a:lnTo>
                    <a:pt x="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1800094" y="4335366"/>
              <a:ext cx="33734" cy="33734"/>
            </a:xfrm>
            <a:custGeom>
              <a:avLst/>
              <a:gdLst/>
              <a:ahLst/>
              <a:cxnLst/>
              <a:rect l="l" t="t" r="r" b="b"/>
              <a:pathLst>
                <a:path w="1236" h="1236" extrusionOk="0">
                  <a:moveTo>
                    <a:pt x="177" y="0"/>
                  </a:moveTo>
                  <a:lnTo>
                    <a:pt x="1" y="1059"/>
                  </a:lnTo>
                  <a:lnTo>
                    <a:pt x="1059" y="1235"/>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1809728" y="4277479"/>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1790460" y="4393144"/>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1717289" y="4393144"/>
              <a:ext cx="33734" cy="33734"/>
            </a:xfrm>
            <a:custGeom>
              <a:avLst/>
              <a:gdLst/>
              <a:ahLst/>
              <a:cxnLst/>
              <a:rect l="l" t="t" r="r" b="b"/>
              <a:pathLst>
                <a:path w="1236" h="1236" extrusionOk="0">
                  <a:moveTo>
                    <a:pt x="1059" y="0"/>
                  </a:moveTo>
                  <a:lnTo>
                    <a:pt x="0" y="177"/>
                  </a:lnTo>
                  <a:lnTo>
                    <a:pt x="176" y="1236"/>
                  </a:lnTo>
                  <a:lnTo>
                    <a:pt x="1235"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1707545" y="4335366"/>
              <a:ext cx="33734" cy="33734"/>
            </a:xfrm>
            <a:custGeom>
              <a:avLst/>
              <a:gdLst/>
              <a:ahLst/>
              <a:cxnLst/>
              <a:rect l="l" t="t" r="r" b="b"/>
              <a:pathLst>
                <a:path w="1236" h="1236" extrusionOk="0">
                  <a:moveTo>
                    <a:pt x="1059" y="0"/>
                  </a:moveTo>
                  <a:lnTo>
                    <a:pt x="1" y="177"/>
                  </a:lnTo>
                  <a:lnTo>
                    <a:pt x="177" y="1235"/>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1697911" y="4277479"/>
              <a:ext cx="33734" cy="33734"/>
            </a:xfrm>
            <a:custGeom>
              <a:avLst/>
              <a:gdLst/>
              <a:ahLst/>
              <a:cxnLst/>
              <a:rect l="l" t="t" r="r" b="b"/>
              <a:pathLst>
                <a:path w="1236" h="1236" extrusionOk="0">
                  <a:moveTo>
                    <a:pt x="1059" y="0"/>
                  </a:moveTo>
                  <a:lnTo>
                    <a:pt x="1" y="177"/>
                  </a:lnTo>
                  <a:lnTo>
                    <a:pt x="177" y="1236"/>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1668053" y="4109903"/>
              <a:ext cx="88073" cy="161162"/>
            </a:xfrm>
            <a:custGeom>
              <a:avLst/>
              <a:gdLst/>
              <a:ahLst/>
              <a:cxnLst/>
              <a:rect l="l" t="t" r="r" b="b"/>
              <a:pathLst>
                <a:path w="3227" h="5905" extrusionOk="0">
                  <a:moveTo>
                    <a:pt x="1" y="1"/>
                  </a:moveTo>
                  <a:lnTo>
                    <a:pt x="1" y="3759"/>
                  </a:lnTo>
                  <a:lnTo>
                    <a:pt x="3226" y="5904"/>
                  </a:lnTo>
                  <a:lnTo>
                    <a:pt x="3226" y="214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1682791" y="4027643"/>
              <a:ext cx="175982" cy="115311"/>
            </a:xfrm>
            <a:custGeom>
              <a:avLst/>
              <a:gdLst/>
              <a:ahLst/>
              <a:cxnLst/>
              <a:rect l="l" t="t" r="r" b="b"/>
              <a:pathLst>
                <a:path w="6448" h="4225" extrusionOk="0">
                  <a:moveTo>
                    <a:pt x="3222" y="1"/>
                  </a:moveTo>
                  <a:lnTo>
                    <a:pt x="1" y="2079"/>
                  </a:lnTo>
                  <a:lnTo>
                    <a:pt x="3222" y="4225"/>
                  </a:lnTo>
                  <a:lnTo>
                    <a:pt x="6448" y="2079"/>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1785465" y="4109903"/>
              <a:ext cx="88046" cy="161162"/>
            </a:xfrm>
            <a:custGeom>
              <a:avLst/>
              <a:gdLst/>
              <a:ahLst/>
              <a:cxnLst/>
              <a:rect l="l" t="t" r="r" b="b"/>
              <a:pathLst>
                <a:path w="3226" h="5905" extrusionOk="0">
                  <a:moveTo>
                    <a:pt x="3226" y="1"/>
                  </a:moveTo>
                  <a:lnTo>
                    <a:pt x="0" y="2146"/>
                  </a:lnTo>
                  <a:lnTo>
                    <a:pt x="0" y="5904"/>
                  </a:lnTo>
                  <a:lnTo>
                    <a:pt x="3226" y="3759"/>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1981071" y="4182801"/>
              <a:ext cx="39902" cy="39902"/>
            </a:xfrm>
            <a:custGeom>
              <a:avLst/>
              <a:gdLst/>
              <a:ahLst/>
              <a:cxnLst/>
              <a:rect l="l" t="t" r="r" b="b"/>
              <a:pathLst>
                <a:path w="1462" h="1462" extrusionOk="0">
                  <a:moveTo>
                    <a:pt x="522" y="1"/>
                  </a:moveTo>
                  <a:lnTo>
                    <a:pt x="0" y="939"/>
                  </a:lnTo>
                  <a:lnTo>
                    <a:pt x="939" y="1462"/>
                  </a:lnTo>
                  <a:lnTo>
                    <a:pt x="1461" y="523"/>
                  </a:lnTo>
                  <a:lnTo>
                    <a:pt x="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3"/>
          <p:cNvSpPr/>
          <p:nvPr/>
        </p:nvSpPr>
        <p:spPr>
          <a:xfrm>
            <a:off x="2320944" y="4103843"/>
            <a:ext cx="500435" cy="500463"/>
          </a:xfrm>
          <a:custGeom>
            <a:avLst/>
            <a:gdLst/>
            <a:ahLst/>
            <a:cxnLst/>
            <a:rect l="l" t="t" r="r" b="b"/>
            <a:pathLst>
              <a:path w="18336" h="18337" extrusionOk="0">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3"/>
          <p:cNvGrpSpPr/>
          <p:nvPr/>
        </p:nvGrpSpPr>
        <p:grpSpPr>
          <a:xfrm>
            <a:off x="3151482" y="4103952"/>
            <a:ext cx="439873" cy="500353"/>
            <a:chOff x="3151482" y="4027752"/>
            <a:chExt cx="439873" cy="500353"/>
          </a:xfrm>
        </p:grpSpPr>
        <p:sp>
          <p:nvSpPr>
            <p:cNvPr id="1595" name="Google Shape;1595;p63"/>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3"/>
          <p:cNvGrpSpPr/>
          <p:nvPr/>
        </p:nvGrpSpPr>
        <p:grpSpPr>
          <a:xfrm>
            <a:off x="4003063" y="4103952"/>
            <a:ext cx="337199" cy="500353"/>
            <a:chOff x="4003063" y="4027752"/>
            <a:chExt cx="337199" cy="500353"/>
          </a:xfrm>
        </p:grpSpPr>
        <p:sp>
          <p:nvSpPr>
            <p:cNvPr id="1605" name="Google Shape;1605;p63"/>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3"/>
          <p:cNvGrpSpPr/>
          <p:nvPr/>
        </p:nvGrpSpPr>
        <p:grpSpPr>
          <a:xfrm>
            <a:off x="4721893" y="4120491"/>
            <a:ext cx="500353" cy="466947"/>
            <a:chOff x="4721893" y="4044291"/>
            <a:chExt cx="500353" cy="466947"/>
          </a:xfrm>
        </p:grpSpPr>
        <p:sp>
          <p:nvSpPr>
            <p:cNvPr id="1617" name="Google Shape;1617;p63"/>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3"/>
          <p:cNvGrpSpPr/>
          <p:nvPr/>
        </p:nvGrpSpPr>
        <p:grpSpPr>
          <a:xfrm>
            <a:off x="5522218" y="4103843"/>
            <a:ext cx="500353" cy="500544"/>
            <a:chOff x="5522218" y="4027643"/>
            <a:chExt cx="500353" cy="500544"/>
          </a:xfrm>
        </p:grpSpPr>
        <p:sp>
          <p:nvSpPr>
            <p:cNvPr id="1627" name="Google Shape;1627;p63"/>
            <p:cNvSpPr/>
            <p:nvPr/>
          </p:nvSpPr>
          <p:spPr>
            <a:xfrm>
              <a:off x="5611191" y="4468444"/>
              <a:ext cx="87964" cy="59661"/>
            </a:xfrm>
            <a:custGeom>
              <a:avLst/>
              <a:gdLst/>
              <a:ahLst/>
              <a:cxnLst/>
              <a:rect l="l" t="t" r="r" b="b"/>
              <a:pathLst>
                <a:path w="3223" h="2186" extrusionOk="0">
                  <a:moveTo>
                    <a:pt x="1" y="1"/>
                  </a:moveTo>
                  <a:lnTo>
                    <a:pt x="1" y="2185"/>
                  </a:lnTo>
                  <a:lnTo>
                    <a:pt x="3223" y="2185"/>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5522218" y="4351250"/>
              <a:ext cx="338154" cy="176937"/>
            </a:xfrm>
            <a:custGeom>
              <a:avLst/>
              <a:gdLst/>
              <a:ahLst/>
              <a:cxnLst/>
              <a:rect l="l" t="t" r="r" b="b"/>
              <a:pathLst>
                <a:path w="12390" h="6483" extrusionOk="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5522218" y="4027643"/>
              <a:ext cx="500353" cy="206222"/>
            </a:xfrm>
            <a:custGeom>
              <a:avLst/>
              <a:gdLst/>
              <a:ahLst/>
              <a:cxnLst/>
              <a:rect l="l" t="t" r="r" b="b"/>
              <a:pathLst>
                <a:path w="18333" h="7556" extrusionOk="0">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5742960" y="4146011"/>
              <a:ext cx="44023" cy="87964"/>
            </a:xfrm>
            <a:custGeom>
              <a:avLst/>
              <a:gdLst/>
              <a:ahLst/>
              <a:cxnLst/>
              <a:rect l="l" t="t" r="r" b="b"/>
              <a:pathLst>
                <a:path w="1613" h="3223" extrusionOk="0">
                  <a:moveTo>
                    <a:pt x="0" y="1"/>
                  </a:moveTo>
                  <a:lnTo>
                    <a:pt x="0" y="3223"/>
                  </a:lnTo>
                  <a:lnTo>
                    <a:pt x="1613" y="3223"/>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742960" y="4263232"/>
              <a:ext cx="44023" cy="90065"/>
            </a:xfrm>
            <a:custGeom>
              <a:avLst/>
              <a:gdLst/>
              <a:ahLst/>
              <a:cxnLst/>
              <a:rect l="l" t="t" r="r" b="b"/>
              <a:pathLst>
                <a:path w="1613" h="3300" extrusionOk="0">
                  <a:moveTo>
                    <a:pt x="0" y="0"/>
                  </a:moveTo>
                  <a:lnTo>
                    <a:pt x="0" y="2322"/>
                  </a:lnTo>
                  <a:cubicBezTo>
                    <a:pt x="625" y="2506"/>
                    <a:pt x="1172" y="2844"/>
                    <a:pt x="1613" y="330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669761" y="4263232"/>
              <a:ext cx="43941" cy="58679"/>
            </a:xfrm>
            <a:custGeom>
              <a:avLst/>
              <a:gdLst/>
              <a:ahLst/>
              <a:cxnLst/>
              <a:rect l="l" t="t" r="r" b="b"/>
              <a:pathLst>
                <a:path w="1610" h="2150" extrusionOk="0">
                  <a:moveTo>
                    <a:pt x="0" y="0"/>
                  </a:moveTo>
                  <a:lnTo>
                    <a:pt x="0" y="2149"/>
                  </a:lnTo>
                  <a:lnTo>
                    <a:pt x="1609" y="2149"/>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596454" y="4263232"/>
              <a:ext cx="43968" cy="58679"/>
            </a:xfrm>
            <a:custGeom>
              <a:avLst/>
              <a:gdLst/>
              <a:ahLst/>
              <a:cxnLst/>
              <a:rect l="l" t="t" r="r" b="b"/>
              <a:pathLst>
                <a:path w="1611" h="2150" extrusionOk="0">
                  <a:moveTo>
                    <a:pt x="1" y="0"/>
                  </a:moveTo>
                  <a:lnTo>
                    <a:pt x="1" y="2149"/>
                  </a:lnTo>
                  <a:lnTo>
                    <a:pt x="1610" y="2149"/>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522218" y="4292599"/>
              <a:ext cx="44896" cy="60316"/>
            </a:xfrm>
            <a:custGeom>
              <a:avLst/>
              <a:gdLst/>
              <a:ahLst/>
              <a:cxnLst/>
              <a:rect l="l" t="t" r="r" b="b"/>
              <a:pathLst>
                <a:path w="1645" h="2210" extrusionOk="0">
                  <a:moveTo>
                    <a:pt x="0" y="0"/>
                  </a:moveTo>
                  <a:lnTo>
                    <a:pt x="0" y="2209"/>
                  </a:lnTo>
                  <a:cubicBezTo>
                    <a:pt x="441" y="1761"/>
                    <a:pt x="1031" y="1433"/>
                    <a:pt x="1645" y="1250"/>
                  </a:cubicBezTo>
                  <a:lnTo>
                    <a:pt x="1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5816349" y="4380426"/>
              <a:ext cx="43941" cy="29394"/>
            </a:xfrm>
            <a:custGeom>
              <a:avLst/>
              <a:gdLst/>
              <a:ahLst/>
              <a:cxnLst/>
              <a:rect l="l" t="t" r="r" b="b"/>
              <a:pathLst>
                <a:path w="1610" h="1077" extrusionOk="0">
                  <a:moveTo>
                    <a:pt x="0" y="1"/>
                  </a:moveTo>
                  <a:lnTo>
                    <a:pt x="0" y="1077"/>
                  </a:lnTo>
                  <a:lnTo>
                    <a:pt x="1609" y="1077"/>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3"/>
          <p:cNvGrpSpPr/>
          <p:nvPr/>
        </p:nvGrpSpPr>
        <p:grpSpPr>
          <a:xfrm>
            <a:off x="6322543" y="4103570"/>
            <a:ext cx="500517" cy="500735"/>
            <a:chOff x="6322543" y="4027370"/>
            <a:chExt cx="500517" cy="500735"/>
          </a:xfrm>
        </p:grpSpPr>
        <p:sp>
          <p:nvSpPr>
            <p:cNvPr id="1637" name="Google Shape;1637;p63"/>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3"/>
          <p:cNvGrpSpPr/>
          <p:nvPr/>
        </p:nvGrpSpPr>
        <p:grpSpPr>
          <a:xfrm>
            <a:off x="7122759" y="4119454"/>
            <a:ext cx="500544" cy="469349"/>
            <a:chOff x="7122759" y="4043254"/>
            <a:chExt cx="500544" cy="469349"/>
          </a:xfrm>
        </p:grpSpPr>
        <p:sp>
          <p:nvSpPr>
            <p:cNvPr id="1649" name="Google Shape;1649;p63"/>
            <p:cNvSpPr/>
            <p:nvPr/>
          </p:nvSpPr>
          <p:spPr>
            <a:xfrm>
              <a:off x="7259031" y="4444563"/>
              <a:ext cx="228002" cy="68040"/>
            </a:xfrm>
            <a:custGeom>
              <a:avLst/>
              <a:gdLst/>
              <a:ahLst/>
              <a:cxnLst/>
              <a:rect l="l" t="t" r="r" b="b"/>
              <a:pathLst>
                <a:path w="8354" h="2493" extrusionOk="0">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7300543" y="4402969"/>
              <a:ext cx="144978" cy="50873"/>
            </a:xfrm>
            <a:custGeom>
              <a:avLst/>
              <a:gdLst/>
              <a:ahLst/>
              <a:cxnLst/>
              <a:rect l="l" t="t" r="r" b="b"/>
              <a:pathLst>
                <a:path w="5312" h="1864" extrusionOk="0">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7329036" y="4307337"/>
              <a:ext cx="87964" cy="87855"/>
            </a:xfrm>
            <a:custGeom>
              <a:avLst/>
              <a:gdLst/>
              <a:ahLst/>
              <a:cxnLst/>
              <a:rect l="l" t="t" r="r" b="b"/>
              <a:pathLst>
                <a:path w="3223" h="3219" extrusionOk="0">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7493746" y="4160557"/>
              <a:ext cx="129557" cy="129175"/>
            </a:xfrm>
            <a:custGeom>
              <a:avLst/>
              <a:gdLst/>
              <a:ahLst/>
              <a:cxnLst/>
              <a:rect l="l" t="t" r="r" b="b"/>
              <a:pathLst>
                <a:path w="4747" h="4733" extrusionOk="0">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7335695" y="4043254"/>
              <a:ext cx="74672" cy="65420"/>
            </a:xfrm>
            <a:custGeom>
              <a:avLst/>
              <a:gdLst/>
              <a:ahLst/>
              <a:cxnLst/>
              <a:rect l="l" t="t" r="r" b="b"/>
              <a:pathLst>
                <a:path w="2736" h="2397" extrusionOk="0">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7122759" y="4160557"/>
              <a:ext cx="129557" cy="129175"/>
            </a:xfrm>
            <a:custGeom>
              <a:avLst/>
              <a:gdLst/>
              <a:ahLst/>
              <a:cxnLst/>
              <a:rect l="l" t="t" r="r" b="b"/>
              <a:pathLst>
                <a:path w="4747" h="4733" extrusionOk="0">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7294484" y="4131273"/>
              <a:ext cx="156986" cy="58679"/>
            </a:xfrm>
            <a:custGeom>
              <a:avLst/>
              <a:gdLst/>
              <a:ahLst/>
              <a:cxnLst/>
              <a:rect l="l" t="t" r="r" b="b"/>
              <a:pathLst>
                <a:path w="5752" h="2150" extrusionOk="0">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7270384" y="4199558"/>
              <a:ext cx="205376" cy="133624"/>
            </a:xfrm>
            <a:custGeom>
              <a:avLst/>
              <a:gdLst/>
              <a:ahLst/>
              <a:cxnLst/>
              <a:rect l="l" t="t" r="r" b="b"/>
              <a:pathLst>
                <a:path w="7525" h="4896" extrusionOk="0">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7923166" y="4103843"/>
            <a:ext cx="500654" cy="500463"/>
            <a:chOff x="7923166" y="4027643"/>
            <a:chExt cx="500654" cy="500463"/>
          </a:xfrm>
        </p:grpSpPr>
        <p:sp>
          <p:nvSpPr>
            <p:cNvPr id="1658" name="Google Shape;1658;p63"/>
            <p:cNvSpPr/>
            <p:nvPr/>
          </p:nvSpPr>
          <p:spPr>
            <a:xfrm>
              <a:off x="8158646" y="4498684"/>
              <a:ext cx="29394" cy="29421"/>
            </a:xfrm>
            <a:custGeom>
              <a:avLst/>
              <a:gdLst/>
              <a:ahLst/>
              <a:cxnLst/>
              <a:rect l="l" t="t" r="r" b="b"/>
              <a:pathLst>
                <a:path w="1077" h="1078"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8158646" y="4027752"/>
              <a:ext cx="29394" cy="29394"/>
            </a:xfrm>
            <a:custGeom>
              <a:avLst/>
              <a:gdLst/>
              <a:ahLst/>
              <a:cxnLst/>
              <a:rect l="l" t="t" r="r" b="b"/>
              <a:pathLst>
                <a:path w="1077" h="1077"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8129279" y="4233838"/>
              <a:ext cx="88046" cy="88073"/>
            </a:xfrm>
            <a:custGeom>
              <a:avLst/>
              <a:gdLst/>
              <a:ahLst/>
              <a:cxnLst/>
              <a:rect l="l" t="t" r="r" b="b"/>
              <a:pathLst>
                <a:path w="3226" h="3227"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7923166" y="4027643"/>
              <a:ext cx="500654" cy="500463"/>
            </a:xfrm>
            <a:custGeom>
              <a:avLst/>
              <a:gdLst/>
              <a:ahLst/>
              <a:cxnLst/>
              <a:rect l="l" t="t" r="r" b="b"/>
              <a:pathLst>
                <a:path w="18344" h="18337" extrusionOk="0">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65"/>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0"/>
              </a:spcBef>
              <a:spcAft>
                <a:spcPts val="0"/>
              </a:spcAft>
              <a:buNone/>
            </a:pPr>
            <a:r>
              <a:rPr lang="en" b="1"/>
              <a:t>Vector</a:t>
            </a:r>
            <a:endParaRPr b="1"/>
          </a:p>
          <a:p>
            <a:pPr marL="457200" lvl="0" indent="-317500" algn="l" rtl="0">
              <a:spcBef>
                <a:spcPts val="0"/>
              </a:spcBef>
              <a:spcAft>
                <a:spcPts val="0"/>
              </a:spcAft>
              <a:buSzPts val="1400"/>
              <a:buChar char="●"/>
            </a:pPr>
            <a:r>
              <a:rPr lang="en" u="sng">
                <a:solidFill>
                  <a:schemeClr val="hlink"/>
                </a:solidFill>
                <a:hlinkClick r:id="rId3"/>
              </a:rPr>
              <a:t>Gradient npl illustration</a:t>
            </a:r>
            <a:endParaRPr/>
          </a:p>
          <a:p>
            <a:pPr marL="457200" lvl="0" indent="-317500" algn="l" rtl="0">
              <a:spcBef>
                <a:spcPts val="0"/>
              </a:spcBef>
              <a:spcAft>
                <a:spcPts val="0"/>
              </a:spcAft>
              <a:buSzPts val="1400"/>
              <a:buChar char="●"/>
            </a:pPr>
            <a:r>
              <a:rPr lang="en" u="sng">
                <a:solidFill>
                  <a:schemeClr val="hlink"/>
                </a:solidFill>
                <a:hlinkClick r:id="rId4"/>
              </a:rPr>
              <a:t>Gradient quantum illustration</a:t>
            </a:r>
            <a:endParaRPr/>
          </a:p>
          <a:p>
            <a:pPr marL="457200" lvl="0" indent="-317500" algn="l" rtl="0">
              <a:spcBef>
                <a:spcPts val="0"/>
              </a:spcBef>
              <a:spcAft>
                <a:spcPts val="0"/>
              </a:spcAft>
              <a:buSzPts val="1400"/>
              <a:buChar char="●"/>
            </a:pPr>
            <a:r>
              <a:rPr lang="en" u="sng">
                <a:solidFill>
                  <a:schemeClr val="hlink"/>
                </a:solidFill>
                <a:hlinkClick r:id="rId5"/>
              </a:rPr>
              <a:t>Gradient quantum illustration I</a:t>
            </a:r>
            <a:endParaRPr/>
          </a:p>
          <a:p>
            <a:pPr marL="457200" lvl="0" indent="-317500" algn="l" rtl="0">
              <a:spcBef>
                <a:spcPts val="0"/>
              </a:spcBef>
              <a:spcAft>
                <a:spcPts val="0"/>
              </a:spcAft>
              <a:buSzPts val="1400"/>
              <a:buChar char="●"/>
            </a:pPr>
            <a:r>
              <a:rPr lang="en" u="sng">
                <a:solidFill>
                  <a:schemeClr val="hlink"/>
                </a:solidFill>
                <a:hlinkClick r:id="rId6"/>
              </a:rPr>
              <a:t>Gradient ssl illustration</a:t>
            </a:r>
            <a:endParaRPr/>
          </a:p>
          <a:p>
            <a:pPr marL="457200" lvl="0" indent="-317500" algn="l" rtl="0">
              <a:spcBef>
                <a:spcPts val="0"/>
              </a:spcBef>
              <a:spcAft>
                <a:spcPts val="0"/>
              </a:spcAft>
              <a:buSzPts val="1400"/>
              <a:buChar char="●"/>
            </a:pPr>
            <a:r>
              <a:rPr lang="en" u="sng">
                <a:solidFill>
                  <a:schemeClr val="hlink"/>
                </a:solidFill>
                <a:hlinkClick r:id="rId7"/>
              </a:rPr>
              <a:t>Gradient sql illustration</a:t>
            </a:r>
            <a:endParaRPr/>
          </a:p>
          <a:p>
            <a:pPr marL="457200" lvl="0" indent="-317500" algn="l" rtl="0">
              <a:spcBef>
                <a:spcPts val="0"/>
              </a:spcBef>
              <a:spcAft>
                <a:spcPts val="0"/>
              </a:spcAft>
              <a:buSzPts val="1400"/>
              <a:buChar char="●"/>
            </a:pPr>
            <a:r>
              <a:rPr lang="en" u="sng">
                <a:solidFill>
                  <a:schemeClr val="hlink"/>
                </a:solidFill>
                <a:hlinkClick r:id="rId8"/>
              </a:rPr>
              <a:t>Gradient sql illustration I</a:t>
            </a:r>
            <a:endParaRPr/>
          </a:p>
          <a:p>
            <a:pPr marL="457200" lvl="0" indent="-317500" algn="l" rtl="0">
              <a:spcBef>
                <a:spcPts val="0"/>
              </a:spcBef>
              <a:spcAft>
                <a:spcPts val="0"/>
              </a:spcAft>
              <a:buSzPts val="1400"/>
              <a:buChar char="●"/>
            </a:pPr>
            <a:r>
              <a:rPr lang="en" u="sng">
                <a:solidFill>
                  <a:schemeClr val="hlink"/>
                </a:solidFill>
                <a:hlinkClick r:id="rId9"/>
              </a:rPr>
              <a:t>Gradient npl illustration</a:t>
            </a:r>
            <a:endParaRPr/>
          </a:p>
        </p:txBody>
      </p:sp>
      <p:sp>
        <p:nvSpPr>
          <p:cNvPr id="1827" name="Google Shape;1827;p65"/>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b="0" u="sng">
                <a:solidFill>
                  <a:schemeClr val="hlink"/>
                </a:solidFill>
                <a:hlinkClick r:id="rId10"/>
              </a:rPr>
              <a:t>Woman with phone doing face scan</a:t>
            </a:r>
            <a:endParaRPr b="0"/>
          </a:p>
          <a:p>
            <a:pPr marL="457200" lvl="0" indent="-317500" algn="l" rtl="0">
              <a:spcBef>
                <a:spcPts val="0"/>
              </a:spcBef>
              <a:spcAft>
                <a:spcPts val="0"/>
              </a:spcAft>
              <a:buSzPts val="1400"/>
              <a:buChar char="●"/>
            </a:pPr>
            <a:r>
              <a:rPr lang="en" b="0" u="sng">
                <a:solidFill>
                  <a:schemeClr val="hlink"/>
                </a:solidFill>
                <a:hlinkClick r:id="rId11"/>
              </a:rPr>
              <a:t>Person using ai tool at job</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2"/>
              </a:rPr>
              <a:t>utomatic recognition software analyzing everyday subjects</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3"/>
              </a:rPr>
              <a:t>utomatic recognition software analyzing everyday subjects</a:t>
            </a:r>
            <a:r>
              <a:rPr lang="en" b="0"/>
              <a:t> I</a:t>
            </a:r>
            <a:endParaRPr b="0"/>
          </a:p>
          <a:p>
            <a:pPr marL="457200" lvl="0" indent="-317500" algn="l" rtl="0">
              <a:spcBef>
                <a:spcPts val="0"/>
              </a:spcBef>
              <a:spcAft>
                <a:spcPts val="0"/>
              </a:spcAft>
              <a:buSzPts val="1400"/>
              <a:buChar char="●"/>
            </a:pPr>
            <a:r>
              <a:rPr lang="en" b="0" u="sng">
                <a:solidFill>
                  <a:schemeClr val="hlink"/>
                </a:solidFill>
                <a:hlinkClick r:id="rId14"/>
              </a:rPr>
              <a:t>Person using ai tool at job</a:t>
            </a:r>
            <a:endParaRPr b="0"/>
          </a:p>
          <a:p>
            <a:pPr marL="0" lvl="0" indent="0" algn="l" rtl="0">
              <a:spcBef>
                <a:spcPts val="0"/>
              </a:spcBef>
              <a:spcAft>
                <a:spcPts val="0"/>
              </a:spcAft>
              <a:buNone/>
            </a:pPr>
            <a:r>
              <a:rPr lang="en"/>
              <a:t>Icons</a:t>
            </a:r>
            <a:endParaRPr/>
          </a:p>
          <a:p>
            <a:pPr marL="457200" lvl="0" indent="-317500" algn="l" rtl="0">
              <a:spcBef>
                <a:spcPts val="0"/>
              </a:spcBef>
              <a:spcAft>
                <a:spcPts val="0"/>
              </a:spcAft>
              <a:buSzPts val="1400"/>
              <a:buChar char="●"/>
            </a:pPr>
            <a:r>
              <a:rPr lang="en" b="0" u="sng">
                <a:solidFill>
                  <a:schemeClr val="hlink"/>
                </a:solidFill>
                <a:hlinkClick r:id="rId15"/>
              </a:rPr>
              <a:t>Icon Pack: Artificial intelligence | Filled</a:t>
            </a:r>
            <a:endParaRPr b="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667" name="Google Shape;1667;p64"/>
          <p:cNvGrpSpPr/>
          <p:nvPr/>
        </p:nvGrpSpPr>
        <p:grpSpPr>
          <a:xfrm>
            <a:off x="1078327" y="2800534"/>
            <a:ext cx="1621728" cy="1617798"/>
            <a:chOff x="1078275" y="2139824"/>
            <a:chExt cx="2474788" cy="2468790"/>
          </a:xfrm>
        </p:grpSpPr>
        <p:sp>
          <p:nvSpPr>
            <p:cNvPr id="1668" name="Google Shape;1668;p64"/>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4"/>
          <p:cNvGrpSpPr/>
          <p:nvPr/>
        </p:nvGrpSpPr>
        <p:grpSpPr>
          <a:xfrm>
            <a:off x="2817488" y="2870833"/>
            <a:ext cx="1460145" cy="1427362"/>
            <a:chOff x="2897838" y="3051423"/>
            <a:chExt cx="1580244" cy="1544764"/>
          </a:xfrm>
        </p:grpSpPr>
        <p:sp>
          <p:nvSpPr>
            <p:cNvPr id="1709" name="Google Shape;1709;p64"/>
            <p:cNvSpPr/>
            <p:nvPr/>
          </p:nvSpPr>
          <p:spPr>
            <a:xfrm>
              <a:off x="2941524" y="3109264"/>
              <a:ext cx="1442107" cy="1458457"/>
            </a:xfrm>
            <a:custGeom>
              <a:avLst/>
              <a:gdLst/>
              <a:ahLst/>
              <a:cxnLst/>
              <a:rect l="l" t="t" r="r" b="b"/>
              <a:pathLst>
                <a:path w="44630" h="45136" fill="none" extrusionOk="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2950443" y="3119507"/>
              <a:ext cx="1432607" cy="1439296"/>
            </a:xfrm>
            <a:custGeom>
              <a:avLst/>
              <a:gdLst/>
              <a:ahLst/>
              <a:cxnLst/>
              <a:rect l="l" t="t" r="r" b="b"/>
              <a:pathLst>
                <a:path w="44336" h="44543" fill="none" extrusionOk="0">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2960104" y="3129168"/>
              <a:ext cx="1423139" cy="1420134"/>
            </a:xfrm>
            <a:custGeom>
              <a:avLst/>
              <a:gdLst/>
              <a:ahLst/>
              <a:cxnLst/>
              <a:rect l="l" t="t" r="r" b="b"/>
              <a:pathLst>
                <a:path w="44043" h="43950" fill="none" extrusionOk="0">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2969798" y="3139218"/>
              <a:ext cx="1413640" cy="1400618"/>
            </a:xfrm>
            <a:custGeom>
              <a:avLst/>
              <a:gdLst/>
              <a:ahLst/>
              <a:cxnLst/>
              <a:rect l="l" t="t" r="r" b="b"/>
              <a:pathLst>
                <a:path w="43749" h="43346" fill="none" extrusionOk="0">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978716" y="3149073"/>
              <a:ext cx="1404527" cy="1381650"/>
            </a:xfrm>
            <a:custGeom>
              <a:avLst/>
              <a:gdLst/>
              <a:ahLst/>
              <a:cxnLst/>
              <a:rect l="l" t="t" r="r" b="b"/>
              <a:pathLst>
                <a:path w="43467" h="42759" fill="none" extrusionOk="0">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2988022" y="3159284"/>
              <a:ext cx="1395609" cy="1362327"/>
            </a:xfrm>
            <a:custGeom>
              <a:avLst/>
              <a:gdLst/>
              <a:ahLst/>
              <a:cxnLst/>
              <a:rect l="l" t="t" r="r" b="b"/>
              <a:pathLst>
                <a:path w="43191" h="42161" fill="none" extrusionOk="0">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2997296" y="3168946"/>
              <a:ext cx="1386691" cy="1343554"/>
            </a:xfrm>
            <a:custGeom>
              <a:avLst/>
              <a:gdLst/>
              <a:ahLst/>
              <a:cxnLst/>
              <a:rect l="l" t="t" r="r" b="b"/>
              <a:pathLst>
                <a:path w="42915" h="41580" fill="none" extrusionOk="0">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3006990" y="3178995"/>
              <a:ext cx="1377191" cy="1324586"/>
            </a:xfrm>
            <a:custGeom>
              <a:avLst/>
              <a:gdLst/>
              <a:ahLst/>
              <a:cxnLst/>
              <a:rect l="l" t="t" r="r" b="b"/>
              <a:pathLst>
                <a:path w="42621" h="40993" fill="none" extrusionOk="0">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3016102" y="3189044"/>
              <a:ext cx="1368434" cy="1305619"/>
            </a:xfrm>
            <a:custGeom>
              <a:avLst/>
              <a:gdLst/>
              <a:ahLst/>
              <a:cxnLst/>
              <a:rect l="l" t="t" r="r" b="b"/>
              <a:pathLst>
                <a:path w="42350" h="40406" fill="none" extrusionOk="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3025020" y="3199094"/>
              <a:ext cx="1360098" cy="1287201"/>
            </a:xfrm>
            <a:custGeom>
              <a:avLst/>
              <a:gdLst/>
              <a:ahLst/>
              <a:cxnLst/>
              <a:rect l="l" t="t" r="r" b="b"/>
              <a:pathLst>
                <a:path w="42092" h="39836" fill="none" extrusionOk="0">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3035070" y="3208755"/>
              <a:ext cx="1350792" cy="1268233"/>
            </a:xfrm>
            <a:custGeom>
              <a:avLst/>
              <a:gdLst/>
              <a:ahLst/>
              <a:cxnLst/>
              <a:rect l="l" t="t" r="r" b="b"/>
              <a:pathLst>
                <a:path w="41804" h="39249" fill="none" extrusionOk="0">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3043439" y="3218804"/>
              <a:ext cx="1342584" cy="1250009"/>
            </a:xfrm>
            <a:custGeom>
              <a:avLst/>
              <a:gdLst/>
              <a:ahLst/>
              <a:cxnLst/>
              <a:rect l="l" t="t" r="r" b="b"/>
              <a:pathLst>
                <a:path w="41550" h="38685" fill="none" extrusionOk="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3053294" y="3228660"/>
              <a:ext cx="1333666" cy="1231203"/>
            </a:xfrm>
            <a:custGeom>
              <a:avLst/>
              <a:gdLst/>
              <a:ahLst/>
              <a:cxnLst/>
              <a:rect l="l" t="t" r="r" b="b"/>
              <a:pathLst>
                <a:path w="41274" h="38103" fill="none" extrusionOk="0">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3062955" y="3238677"/>
              <a:ext cx="1325297" cy="1213399"/>
            </a:xfrm>
            <a:custGeom>
              <a:avLst/>
              <a:gdLst/>
              <a:ahLst/>
              <a:cxnLst/>
              <a:rect l="l" t="t" r="r" b="b"/>
              <a:pathLst>
                <a:path w="41015" h="37552" fill="none" extrusionOk="0">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072261" y="3248532"/>
              <a:ext cx="1316928" cy="1194981"/>
            </a:xfrm>
            <a:custGeom>
              <a:avLst/>
              <a:gdLst/>
              <a:ahLst/>
              <a:cxnLst/>
              <a:rect l="l" t="t" r="r" b="b"/>
              <a:pathLst>
                <a:path w="40756" h="36982" fill="none" extrusionOk="0">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3081180" y="3258582"/>
              <a:ext cx="1308947" cy="1176757"/>
            </a:xfrm>
            <a:custGeom>
              <a:avLst/>
              <a:gdLst/>
              <a:ahLst/>
              <a:cxnLst/>
              <a:rect l="l" t="t" r="r" b="b"/>
              <a:pathLst>
                <a:path w="40509" h="36418" fill="none" extrusionOk="0">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082472" y="3268243"/>
              <a:ext cx="1308947" cy="1158920"/>
            </a:xfrm>
            <a:custGeom>
              <a:avLst/>
              <a:gdLst/>
              <a:ahLst/>
              <a:cxnLst/>
              <a:rect l="l" t="t" r="r" b="b"/>
              <a:pathLst>
                <a:path w="40509" h="35866" fill="none" extrusionOk="0">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071874" y="3278680"/>
              <a:ext cx="1321226" cy="1141407"/>
            </a:xfrm>
            <a:custGeom>
              <a:avLst/>
              <a:gdLst/>
              <a:ahLst/>
              <a:cxnLst/>
              <a:rect l="l" t="t" r="r" b="b"/>
              <a:pathLst>
                <a:path w="40889" h="35324" fill="none" extrusionOk="0">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3060726" y="3288536"/>
              <a:ext cx="1333666" cy="1123926"/>
            </a:xfrm>
            <a:custGeom>
              <a:avLst/>
              <a:gdLst/>
              <a:ahLst/>
              <a:cxnLst/>
              <a:rect l="l" t="t" r="r" b="b"/>
              <a:pathLst>
                <a:path w="41274" h="34783" fill="none" extrusionOk="0">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3049740" y="3298585"/>
              <a:ext cx="1346333" cy="1105863"/>
            </a:xfrm>
            <a:custGeom>
              <a:avLst/>
              <a:gdLst/>
              <a:ahLst/>
              <a:cxnLst/>
              <a:rect l="l" t="t" r="r" b="b"/>
              <a:pathLst>
                <a:path w="41666" h="34224" fill="none" extrusionOk="0">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3039529" y="3308247"/>
              <a:ext cx="1358418" cy="1100499"/>
            </a:xfrm>
            <a:custGeom>
              <a:avLst/>
              <a:gdLst/>
              <a:ahLst/>
              <a:cxnLst/>
              <a:rect l="l" t="t" r="r" b="b"/>
              <a:pathLst>
                <a:path w="42040" h="34058" fill="none" extrusionOk="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3022048" y="3309345"/>
              <a:ext cx="1456034" cy="1221380"/>
            </a:xfrm>
            <a:custGeom>
              <a:avLst/>
              <a:gdLst/>
              <a:ahLst/>
              <a:cxnLst/>
              <a:rect l="l" t="t" r="r" b="b"/>
              <a:pathLst>
                <a:path w="45061" h="37799" fill="none" extrusionOk="0">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3035813" y="3186427"/>
              <a:ext cx="1225452" cy="1273629"/>
            </a:xfrm>
            <a:custGeom>
              <a:avLst/>
              <a:gdLst/>
              <a:ahLst/>
              <a:cxnLst/>
              <a:rect l="l" t="t" r="r" b="b"/>
              <a:pathLst>
                <a:path w="37925" h="39416" fill="none" extrusionOk="0">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3049740" y="3195927"/>
              <a:ext cx="1198147" cy="1243320"/>
            </a:xfrm>
            <a:custGeom>
              <a:avLst/>
              <a:gdLst/>
              <a:ahLst/>
              <a:cxnLst/>
              <a:rect l="l" t="t" r="r" b="b"/>
              <a:pathLst>
                <a:path w="37080" h="38478" fill="none" extrusionOk="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3060532" y="3205976"/>
              <a:ext cx="1174333" cy="1222834"/>
            </a:xfrm>
            <a:custGeom>
              <a:avLst/>
              <a:gdLst/>
              <a:ahLst/>
              <a:cxnLst/>
              <a:rect l="l" t="t" r="r" b="b"/>
              <a:pathLst>
                <a:path w="36343" h="37844" fill="none" extrusionOk="0">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3070193" y="3215444"/>
              <a:ext cx="1151100" cy="1203156"/>
            </a:xfrm>
            <a:custGeom>
              <a:avLst/>
              <a:gdLst/>
              <a:ahLst/>
              <a:cxnLst/>
              <a:rect l="l" t="t" r="r" b="b"/>
              <a:pathLst>
                <a:path w="35624" h="37235" fill="none" extrusionOk="0">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3080598" y="3225299"/>
              <a:ext cx="1128223" cy="1182153"/>
            </a:xfrm>
            <a:custGeom>
              <a:avLst/>
              <a:gdLst/>
              <a:ahLst/>
              <a:cxnLst/>
              <a:rect l="l" t="t" r="r" b="b"/>
              <a:pathLst>
                <a:path w="34916" h="36585" fill="none" extrusionOk="0">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3090841" y="3234799"/>
              <a:ext cx="1107931" cy="1162410"/>
            </a:xfrm>
            <a:custGeom>
              <a:avLst/>
              <a:gdLst/>
              <a:ahLst/>
              <a:cxnLst/>
              <a:rect l="l" t="t" r="r" b="b"/>
              <a:pathLst>
                <a:path w="34288" h="35974" fill="none" extrusionOk="0">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3100891" y="3244267"/>
              <a:ext cx="1091581" cy="1142344"/>
            </a:xfrm>
            <a:custGeom>
              <a:avLst/>
              <a:gdLst/>
              <a:ahLst/>
              <a:cxnLst/>
              <a:rect l="l" t="t" r="r" b="b"/>
              <a:pathLst>
                <a:path w="33782" h="35353" fill="none" extrusionOk="0">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3110940" y="3254122"/>
              <a:ext cx="1075198" cy="1122245"/>
            </a:xfrm>
            <a:custGeom>
              <a:avLst/>
              <a:gdLst/>
              <a:ahLst/>
              <a:cxnLst/>
              <a:rect l="l" t="t" r="r" b="b"/>
              <a:pathLst>
                <a:path w="33275" h="34731" fill="none" extrusionOk="0">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3120407" y="3263622"/>
              <a:ext cx="1059204" cy="1101986"/>
            </a:xfrm>
            <a:custGeom>
              <a:avLst/>
              <a:gdLst/>
              <a:ahLst/>
              <a:cxnLst/>
              <a:rect l="l" t="t" r="r" b="b"/>
              <a:pathLst>
                <a:path w="32780" h="34104" fill="none" extrusionOk="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3129713" y="3273090"/>
              <a:ext cx="1043791" cy="1082081"/>
            </a:xfrm>
            <a:custGeom>
              <a:avLst/>
              <a:gdLst/>
              <a:ahLst/>
              <a:cxnLst/>
              <a:rect l="l" t="t" r="r" b="b"/>
              <a:pathLst>
                <a:path w="32303" h="33488" fill="none" extrusionOk="0">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3139569" y="3282752"/>
              <a:ext cx="1027053" cy="1062015"/>
            </a:xfrm>
            <a:custGeom>
              <a:avLst/>
              <a:gdLst/>
              <a:ahLst/>
              <a:cxnLst/>
              <a:rect l="l" t="t" r="r" b="b"/>
              <a:pathLst>
                <a:path w="31785" h="32867" fill="none" extrusionOk="0">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3148293" y="3292252"/>
              <a:ext cx="1012189" cy="1046925"/>
            </a:xfrm>
            <a:custGeom>
              <a:avLst/>
              <a:gdLst/>
              <a:ahLst/>
              <a:cxnLst/>
              <a:rect l="l" t="t" r="r" b="b"/>
              <a:pathLst>
                <a:path w="31325" h="32400" fill="none" extrusionOk="0">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3157793" y="3301719"/>
              <a:ext cx="996356" cy="1035066"/>
            </a:xfrm>
            <a:custGeom>
              <a:avLst/>
              <a:gdLst/>
              <a:ahLst/>
              <a:cxnLst/>
              <a:rect l="l" t="t" r="r" b="b"/>
              <a:pathLst>
                <a:path w="30835" h="32033" fill="none" extrusionOk="0">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3166711" y="3311026"/>
              <a:ext cx="980943" cy="1023531"/>
            </a:xfrm>
            <a:custGeom>
              <a:avLst/>
              <a:gdLst/>
              <a:ahLst/>
              <a:cxnLst/>
              <a:rect l="l" t="t" r="r" b="b"/>
              <a:pathLst>
                <a:path w="30358" h="31676" fill="none" extrusionOk="0">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175080" y="3320526"/>
              <a:ext cx="966241" cy="1011220"/>
            </a:xfrm>
            <a:custGeom>
              <a:avLst/>
              <a:gdLst/>
              <a:ahLst/>
              <a:cxnLst/>
              <a:rect l="l" t="t" r="r" b="b"/>
              <a:pathLst>
                <a:path w="29903" h="31295" fill="none" extrusionOk="0">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84387" y="3329799"/>
              <a:ext cx="950440" cy="999361"/>
            </a:xfrm>
            <a:custGeom>
              <a:avLst/>
              <a:gdLst/>
              <a:ahLst/>
              <a:cxnLst/>
              <a:rect l="l" t="t" r="r" b="b"/>
              <a:pathLst>
                <a:path w="29414" h="30928" fill="none" extrusionOk="0">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192562" y="3337813"/>
              <a:ext cx="935932" cy="988730"/>
            </a:xfrm>
            <a:custGeom>
              <a:avLst/>
              <a:gdLst/>
              <a:ahLst/>
              <a:cxnLst/>
              <a:rect l="l" t="t" r="r" b="b"/>
              <a:pathLst>
                <a:path w="28965" h="30599" fill="none" extrusionOk="0">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200381" y="3344502"/>
              <a:ext cx="921973" cy="979069"/>
            </a:xfrm>
            <a:custGeom>
              <a:avLst/>
              <a:gdLst/>
              <a:ahLst/>
              <a:cxnLst/>
              <a:rect l="l" t="t" r="r" b="b"/>
              <a:pathLst>
                <a:path w="28533" h="30300" fill="none" extrusionOk="0">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99638" y="3350997"/>
              <a:ext cx="917126" cy="970344"/>
            </a:xfrm>
            <a:custGeom>
              <a:avLst/>
              <a:gdLst/>
              <a:ahLst/>
              <a:cxnLst/>
              <a:rect l="l" t="t" r="r" b="b"/>
              <a:pathLst>
                <a:path w="28383" h="30030" fill="none" extrusionOk="0">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98507" y="3357718"/>
              <a:ext cx="919388" cy="960845"/>
            </a:xfrm>
            <a:custGeom>
              <a:avLst/>
              <a:gdLst/>
              <a:ahLst/>
              <a:cxnLst/>
              <a:rect l="l" t="t" r="r" b="b"/>
              <a:pathLst>
                <a:path w="28453" h="29736" fill="none" extrusionOk="0">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96665" y="3364568"/>
              <a:ext cx="922166" cy="951571"/>
            </a:xfrm>
            <a:custGeom>
              <a:avLst/>
              <a:gdLst/>
              <a:ahLst/>
              <a:cxnLst/>
              <a:rect l="l" t="t" r="r" b="b"/>
              <a:pathLst>
                <a:path w="28539" h="29449" fill="none" extrusionOk="0">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10358" y="3298747"/>
              <a:ext cx="1037296" cy="1014774"/>
            </a:xfrm>
            <a:custGeom>
              <a:avLst/>
              <a:gdLst/>
              <a:ahLst/>
              <a:cxnLst/>
              <a:rect l="l" t="t" r="r" b="b"/>
              <a:pathLst>
                <a:path w="32102" h="31405" fill="none" extrusionOk="0">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003242" y="3051423"/>
              <a:ext cx="1451607" cy="1544764"/>
            </a:xfrm>
            <a:custGeom>
              <a:avLst/>
              <a:gdLst/>
              <a:ahLst/>
              <a:cxnLst/>
              <a:rect l="l" t="t" r="r" b="b"/>
              <a:pathLst>
                <a:path w="44924" h="47807" fill="none" extrusionOk="0">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005665" y="3061117"/>
              <a:ext cx="1439877" cy="1516264"/>
            </a:xfrm>
            <a:custGeom>
              <a:avLst/>
              <a:gdLst/>
              <a:ahLst/>
              <a:cxnLst/>
              <a:rect l="l" t="t" r="r" b="b"/>
              <a:pathLst>
                <a:path w="44561" h="46925" fill="none" extrusionOk="0">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3007733" y="3070391"/>
              <a:ext cx="1428148" cy="1488411"/>
            </a:xfrm>
            <a:custGeom>
              <a:avLst/>
              <a:gdLst/>
              <a:ahLst/>
              <a:cxnLst/>
              <a:rect l="l" t="t" r="r" b="b"/>
              <a:pathLst>
                <a:path w="44198" h="46063" fill="none" extrusionOk="0">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010318" y="3079503"/>
              <a:ext cx="1416063" cy="1460525"/>
            </a:xfrm>
            <a:custGeom>
              <a:avLst/>
              <a:gdLst/>
              <a:ahLst/>
              <a:cxnLst/>
              <a:rect l="l" t="t" r="r" b="b"/>
              <a:pathLst>
                <a:path w="43824" h="45200" fill="none" extrusionOk="0">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012548" y="3088616"/>
              <a:ext cx="1403978" cy="1432252"/>
            </a:xfrm>
            <a:custGeom>
              <a:avLst/>
              <a:gdLst/>
              <a:ahLst/>
              <a:cxnLst/>
              <a:rect l="l" t="t" r="r" b="b"/>
              <a:pathLst>
                <a:path w="43450" h="44325" fill="none" extrusionOk="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014971" y="3097922"/>
              <a:ext cx="1391505" cy="1404172"/>
            </a:xfrm>
            <a:custGeom>
              <a:avLst/>
              <a:gdLst/>
              <a:ahLst/>
              <a:cxnLst/>
              <a:rect l="l" t="t" r="r" b="b"/>
              <a:pathLst>
                <a:path w="43064" h="43456" fill="none" extrusionOk="0">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017395" y="3107228"/>
              <a:ext cx="1379615" cy="1375511"/>
            </a:xfrm>
            <a:custGeom>
              <a:avLst/>
              <a:gdLst/>
              <a:ahLst/>
              <a:cxnLst/>
              <a:rect l="l" t="t" r="r" b="b"/>
              <a:pathLst>
                <a:path w="42696" h="42569" fill="none" extrusionOk="0">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020173" y="3116696"/>
              <a:ext cx="1367174" cy="1361390"/>
            </a:xfrm>
            <a:custGeom>
              <a:avLst/>
              <a:gdLst/>
              <a:ahLst/>
              <a:cxnLst/>
              <a:rect l="l" t="t" r="r" b="b"/>
              <a:pathLst>
                <a:path w="42311" h="42132" fill="none" extrusionOk="0">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022952" y="3126389"/>
              <a:ext cx="1354702" cy="1355994"/>
            </a:xfrm>
            <a:custGeom>
              <a:avLst/>
              <a:gdLst/>
              <a:ahLst/>
              <a:cxnLst/>
              <a:rect l="l" t="t" r="r" b="b"/>
              <a:pathLst>
                <a:path w="41925" h="41965" fill="none" extrusionOk="0">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025570" y="3135502"/>
              <a:ext cx="1342617" cy="1351341"/>
            </a:xfrm>
            <a:custGeom>
              <a:avLst/>
              <a:gdLst/>
              <a:ahLst/>
              <a:cxnLst/>
              <a:rect l="l" t="t" r="r" b="b"/>
              <a:pathLst>
                <a:path w="41551" h="41821" fill="none" extrusionOk="0">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028187" y="3145357"/>
              <a:ext cx="1330338" cy="1345396"/>
            </a:xfrm>
            <a:custGeom>
              <a:avLst/>
              <a:gdLst/>
              <a:ahLst/>
              <a:cxnLst/>
              <a:rect l="l" t="t" r="r" b="b"/>
              <a:pathLst>
                <a:path w="41171" h="41637" fill="none" extrusionOk="0">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3031160" y="3154631"/>
              <a:ext cx="1317510" cy="1340193"/>
            </a:xfrm>
            <a:custGeom>
              <a:avLst/>
              <a:gdLst/>
              <a:ahLst/>
              <a:cxnLst/>
              <a:rect l="l" t="t" r="r" b="b"/>
              <a:pathLst>
                <a:path w="40774" h="41476" fill="none" extrusionOk="0">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3033939" y="3164131"/>
              <a:ext cx="1305037" cy="1334797"/>
            </a:xfrm>
            <a:custGeom>
              <a:avLst/>
              <a:gdLst/>
              <a:ahLst/>
              <a:cxnLst/>
              <a:rect l="l" t="t" r="r" b="b"/>
              <a:pathLst>
                <a:path w="40388" h="41309" fill="none" extrusionOk="0">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3036718" y="3173599"/>
              <a:ext cx="1292597" cy="1329239"/>
            </a:xfrm>
            <a:custGeom>
              <a:avLst/>
              <a:gdLst/>
              <a:ahLst/>
              <a:cxnLst/>
              <a:rect l="l" t="t" r="r" b="b"/>
              <a:pathLst>
                <a:path w="40003" h="41137" fill="none" extrusionOk="0">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3024633" y="3183292"/>
              <a:ext cx="1295214" cy="1323455"/>
            </a:xfrm>
            <a:custGeom>
              <a:avLst/>
              <a:gdLst/>
              <a:ahLst/>
              <a:cxnLst/>
              <a:rect l="l" t="t" r="r" b="b"/>
              <a:pathLst>
                <a:path w="40084" h="40958" fill="none" extrusionOk="0">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3006796" y="3182549"/>
              <a:ext cx="1303357" cy="1327915"/>
            </a:xfrm>
            <a:custGeom>
              <a:avLst/>
              <a:gdLst/>
              <a:ahLst/>
              <a:cxnLst/>
              <a:rect l="l" t="t" r="r" b="b"/>
              <a:pathLst>
                <a:path w="40336" h="41096" fill="none" extrusionOk="0">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2988378" y="3181031"/>
              <a:ext cx="1312114" cy="1333149"/>
            </a:xfrm>
            <a:custGeom>
              <a:avLst/>
              <a:gdLst/>
              <a:ahLst/>
              <a:cxnLst/>
              <a:rect l="l" t="t" r="r" b="b"/>
              <a:pathLst>
                <a:path w="40607" h="41258" fill="none" extrusionOk="0">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2970347" y="3179738"/>
              <a:ext cx="1320677" cy="1338158"/>
            </a:xfrm>
            <a:custGeom>
              <a:avLst/>
              <a:gdLst/>
              <a:ahLst/>
              <a:cxnLst/>
              <a:rect l="l" t="t" r="r" b="b"/>
              <a:pathLst>
                <a:path w="40872" h="41413" fill="none" extrusionOk="0">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2952123" y="3178058"/>
              <a:ext cx="1328852" cy="1343360"/>
            </a:xfrm>
            <a:custGeom>
              <a:avLst/>
              <a:gdLst/>
              <a:ahLst/>
              <a:cxnLst/>
              <a:rect l="l" t="t" r="r" b="b"/>
              <a:pathLst>
                <a:path w="41125" h="41574" fill="none" extrusionOk="0">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2933511" y="3177153"/>
              <a:ext cx="1337802" cy="1347819"/>
            </a:xfrm>
            <a:custGeom>
              <a:avLst/>
              <a:gdLst/>
              <a:ahLst/>
              <a:cxnLst/>
              <a:rect l="l" t="t" r="r" b="b"/>
              <a:pathLst>
                <a:path w="41402" h="41712" fill="none" extrusionOk="0">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2915674" y="3175473"/>
              <a:ext cx="1346139" cy="1352827"/>
            </a:xfrm>
            <a:custGeom>
              <a:avLst/>
              <a:gdLst/>
              <a:ahLst/>
              <a:cxnLst/>
              <a:rect l="l" t="t" r="r" b="b"/>
              <a:pathLst>
                <a:path w="41660" h="41867" fill="none" extrusionOk="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2897838" y="3174536"/>
              <a:ext cx="1386852" cy="1357125"/>
            </a:xfrm>
            <a:custGeom>
              <a:avLst/>
              <a:gdLst/>
              <a:ahLst/>
              <a:cxnLst/>
              <a:rect l="l" t="t" r="r" b="b"/>
              <a:pathLst>
                <a:path w="42920" h="42000" fill="none" extrusionOk="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txBox="1">
            <a:spLocks noGrp="1"/>
          </p:cNvSpPr>
          <p:nvPr>
            <p:ph type="subTitle" idx="1"/>
          </p:nvPr>
        </p:nvSpPr>
        <p:spPr>
          <a:xfrm>
            <a:off x="720000" y="1268825"/>
            <a:ext cx="77040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solidFill>
                  <a:schemeClr val="hlink"/>
                </a:solidFill>
                <a:hlinkClick r:id="rId3"/>
              </a:rPr>
              <a:t>Gradient quantum illustration</a:t>
            </a:r>
            <a:endParaRPr/>
          </a:p>
          <a:p>
            <a:pPr marL="457200" lvl="0" indent="-317500" algn="l" rtl="0">
              <a:spcBef>
                <a:spcPts val="0"/>
              </a:spcBef>
              <a:spcAft>
                <a:spcPts val="0"/>
              </a:spcAft>
              <a:buSzPts val="1400"/>
              <a:buChar char="●"/>
            </a:pPr>
            <a:r>
              <a:rPr lang="en" u="sng">
                <a:solidFill>
                  <a:schemeClr val="hlink"/>
                </a:solidFill>
                <a:hlinkClick r:id="rId4"/>
              </a:rPr>
              <a:t>Landing page artificial intelligence template</a:t>
            </a:r>
            <a:endParaRPr/>
          </a:p>
          <a:p>
            <a:pPr marL="457200" lvl="0" indent="-317500" algn="l" rtl="0">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1776" name="Google Shape;1776;p64"/>
          <p:cNvSpPr/>
          <p:nvPr/>
        </p:nvSpPr>
        <p:spPr>
          <a:xfrm>
            <a:off x="5199941" y="35588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5265662" y="34104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5526911" y="33826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537202" y="36221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396798" y="37127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368917" y="40410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595471" y="34294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595471" y="34294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326097" y="25988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326097" y="26830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574552" y="27579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833966" y="30539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5193470" y="29633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789655" y="36928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822024" y="37217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5519114" y="30307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64"/>
          <p:cNvGrpSpPr/>
          <p:nvPr/>
        </p:nvGrpSpPr>
        <p:grpSpPr>
          <a:xfrm>
            <a:off x="6244563" y="2436287"/>
            <a:ext cx="1796197" cy="1982044"/>
            <a:chOff x="-3156875" y="1538300"/>
            <a:chExt cx="2930175" cy="3233350"/>
          </a:xfrm>
        </p:grpSpPr>
        <p:sp>
          <p:nvSpPr>
            <p:cNvPr id="1793" name="Google Shape;1793;p64"/>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1"/>
        <p:cNvGrpSpPr/>
        <p:nvPr/>
      </p:nvGrpSpPr>
      <p:grpSpPr>
        <a:xfrm>
          <a:off x="0" y="0"/>
          <a:ext cx="0" cy="0"/>
          <a:chOff x="0" y="0"/>
          <a:chExt cx="0" cy="0"/>
        </a:xfrm>
      </p:grpSpPr>
      <p:sp>
        <p:nvSpPr>
          <p:cNvPr id="1832" name="Google Shape;183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33" name="Google Shape;1833;p6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1A859F6D-DDDA-D1AD-2317-35ED296A57B2}"/>
            </a:ext>
          </a:extLst>
        </p:cNvPr>
        <p:cNvGrpSpPr/>
        <p:nvPr/>
      </p:nvGrpSpPr>
      <p:grpSpPr>
        <a:xfrm>
          <a:off x="0" y="0"/>
          <a:ext cx="0" cy="0"/>
          <a:chOff x="0" y="0"/>
          <a:chExt cx="0" cy="0"/>
        </a:xfrm>
      </p:grpSpPr>
      <p:sp>
        <p:nvSpPr>
          <p:cNvPr id="1052" name="Google Shape;1052;p57">
            <a:extLst>
              <a:ext uri="{FF2B5EF4-FFF2-40B4-BE49-F238E27FC236}">
                <a16:creationId xmlns:a16="http://schemas.microsoft.com/office/drawing/2014/main" id="{6262CDE4-9D37-5E0B-B4EA-34C62C95968E}"/>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F844CCD8-0B49-2DDE-E927-B467DE6C9E50}"/>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a:extLst>
              <a:ext uri="{FF2B5EF4-FFF2-40B4-BE49-F238E27FC236}">
                <a16:creationId xmlns:a16="http://schemas.microsoft.com/office/drawing/2014/main" id="{BA992254-F6CF-16F9-8920-FFDABF23E1DE}"/>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DF2F73EC-42B1-AF31-613C-721E239CC304}"/>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1E9B15DB-AAB8-3948-0A5C-6EC0E3FC7B7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Evolution of AI</a:t>
            </a:r>
            <a:endParaRPr dirty="0"/>
          </a:p>
        </p:txBody>
      </p:sp>
      <p:sp>
        <p:nvSpPr>
          <p:cNvPr id="1057" name="Google Shape;1057;p57">
            <a:extLst>
              <a:ext uri="{FF2B5EF4-FFF2-40B4-BE49-F238E27FC236}">
                <a16:creationId xmlns:a16="http://schemas.microsoft.com/office/drawing/2014/main" id="{A821F241-710E-0F39-BEB6-24F129369EF6}"/>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Rule-based </a:t>
            </a:r>
          </a:p>
        </p:txBody>
      </p:sp>
      <p:sp>
        <p:nvSpPr>
          <p:cNvPr id="1058" name="Google Shape;1058;p57">
            <a:extLst>
              <a:ext uri="{FF2B5EF4-FFF2-40B4-BE49-F238E27FC236}">
                <a16:creationId xmlns:a16="http://schemas.microsoft.com/office/drawing/2014/main" id="{EEA305A5-6A75-68E1-6054-5365939C24D9}"/>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 set of structured "IF-THEN" logic rules</a:t>
            </a:r>
            <a:endParaRPr dirty="0">
              <a:solidFill>
                <a:schemeClr val="dk1"/>
              </a:solidFill>
              <a:latin typeface="Lato"/>
              <a:ea typeface="Lato"/>
              <a:cs typeface="Lato"/>
              <a:sym typeface="Lato"/>
            </a:endParaRPr>
          </a:p>
        </p:txBody>
      </p:sp>
      <p:sp>
        <p:nvSpPr>
          <p:cNvPr id="1059" name="Google Shape;1059;p57">
            <a:extLst>
              <a:ext uri="{FF2B5EF4-FFF2-40B4-BE49-F238E27FC236}">
                <a16:creationId xmlns:a16="http://schemas.microsoft.com/office/drawing/2014/main" id="{429E874A-9A03-21B2-C01F-EB0804EFEE7E}"/>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60" name="Google Shape;1060;p57">
            <a:extLst>
              <a:ext uri="{FF2B5EF4-FFF2-40B4-BE49-F238E27FC236}">
                <a16:creationId xmlns:a16="http://schemas.microsoft.com/office/drawing/2014/main" id="{51CAF9B3-D15A-0E77-3623-EB01A4F249D5}"/>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endParaRPr dirty="0">
              <a:solidFill>
                <a:schemeClr val="dk1"/>
              </a:solidFill>
              <a:latin typeface="Lato"/>
              <a:ea typeface="Lato"/>
              <a:cs typeface="Lato"/>
              <a:sym typeface="Lato"/>
            </a:endParaRPr>
          </a:p>
        </p:txBody>
      </p:sp>
      <p:sp>
        <p:nvSpPr>
          <p:cNvPr id="1061" name="Google Shape;1061;p57">
            <a:extLst>
              <a:ext uri="{FF2B5EF4-FFF2-40B4-BE49-F238E27FC236}">
                <a16:creationId xmlns:a16="http://schemas.microsoft.com/office/drawing/2014/main" id="{6452DA12-D08F-CE23-EF22-DDC4EA43924B}"/>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Deep Learning</a:t>
            </a:r>
            <a:endParaRPr b="1" dirty="0">
              <a:solidFill>
                <a:schemeClr val="dk1"/>
              </a:solidFill>
              <a:latin typeface="Sora"/>
              <a:ea typeface="Sora"/>
              <a:cs typeface="Sora"/>
              <a:sym typeface="Sora"/>
            </a:endParaRPr>
          </a:p>
        </p:txBody>
      </p:sp>
      <p:sp>
        <p:nvSpPr>
          <p:cNvPr id="1062" name="Google Shape;1062;p57">
            <a:extLst>
              <a:ext uri="{FF2B5EF4-FFF2-40B4-BE49-F238E27FC236}">
                <a16:creationId xmlns:a16="http://schemas.microsoft.com/office/drawing/2014/main" id="{A085C633-4386-4A44-6235-6EDBB6B5F77F}"/>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endParaRPr dirty="0">
              <a:solidFill>
                <a:schemeClr val="dk1"/>
              </a:solidFill>
              <a:latin typeface="Lato"/>
              <a:ea typeface="Lato"/>
              <a:cs typeface="Lato"/>
              <a:sym typeface="Lato"/>
            </a:endParaRPr>
          </a:p>
        </p:txBody>
      </p:sp>
      <p:sp>
        <p:nvSpPr>
          <p:cNvPr id="1063" name="Google Shape;1063;p57">
            <a:extLst>
              <a:ext uri="{FF2B5EF4-FFF2-40B4-BE49-F238E27FC236}">
                <a16:creationId xmlns:a16="http://schemas.microsoft.com/office/drawing/2014/main" id="{C774235B-C1E8-F2DF-9174-5114C34BE582}"/>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Generative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778B4F93-2101-693E-98F3-157A7117A477}"/>
              </a:ext>
            </a:extLst>
          </p:cNvPr>
          <p:cNvSpPr txBox="1"/>
          <p:nvPr/>
        </p:nvSpPr>
        <p:spPr>
          <a:xfrm flipH="1">
            <a:off x="6513225" y="33441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endParaRPr dirty="0">
              <a:solidFill>
                <a:schemeClr val="dk1"/>
              </a:solidFill>
              <a:latin typeface="Lato"/>
              <a:ea typeface="Lato"/>
              <a:cs typeface="Lato"/>
              <a:sym typeface="Lato"/>
            </a:endParaRPr>
          </a:p>
        </p:txBody>
      </p:sp>
      <p:grpSp>
        <p:nvGrpSpPr>
          <p:cNvPr id="1092" name="Google Shape;1092;p57">
            <a:extLst>
              <a:ext uri="{FF2B5EF4-FFF2-40B4-BE49-F238E27FC236}">
                <a16:creationId xmlns:a16="http://schemas.microsoft.com/office/drawing/2014/main" id="{0014F03B-7953-9ABB-431C-DFFFF9215881}"/>
              </a:ext>
            </a:extLst>
          </p:cNvPr>
          <p:cNvGrpSpPr/>
          <p:nvPr/>
        </p:nvGrpSpPr>
        <p:grpSpPr>
          <a:xfrm>
            <a:off x="3362440" y="1789237"/>
            <a:ext cx="500353" cy="500435"/>
            <a:chOff x="1505881" y="1480816"/>
            <a:chExt cx="500353" cy="500435"/>
          </a:xfrm>
        </p:grpSpPr>
        <p:sp>
          <p:nvSpPr>
            <p:cNvPr id="1093" name="Google Shape;1093;p57">
              <a:extLst>
                <a:ext uri="{FF2B5EF4-FFF2-40B4-BE49-F238E27FC236}">
                  <a16:creationId xmlns:a16="http://schemas.microsoft.com/office/drawing/2014/main" id="{FDE7F882-1B41-6A8C-B310-49BD02EE556D}"/>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a:extLst>
                <a:ext uri="{FF2B5EF4-FFF2-40B4-BE49-F238E27FC236}">
                  <a16:creationId xmlns:a16="http://schemas.microsoft.com/office/drawing/2014/main" id="{AF00DFC9-CE5E-E480-5B61-943727527C3E}"/>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a:extLst>
                <a:ext uri="{FF2B5EF4-FFF2-40B4-BE49-F238E27FC236}">
                  <a16:creationId xmlns:a16="http://schemas.microsoft.com/office/drawing/2014/main" id="{4A135E85-F27A-8AE2-3DDF-57ADFEA479B6}"/>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a:extLst>
                <a:ext uri="{FF2B5EF4-FFF2-40B4-BE49-F238E27FC236}">
                  <a16:creationId xmlns:a16="http://schemas.microsoft.com/office/drawing/2014/main" id="{E539F109-F598-69A3-800B-93008CFA8149}"/>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a:extLst>
                <a:ext uri="{FF2B5EF4-FFF2-40B4-BE49-F238E27FC236}">
                  <a16:creationId xmlns:a16="http://schemas.microsoft.com/office/drawing/2014/main" id="{6A4F9D57-749C-3A1D-6A20-ACF7BF17B620}"/>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a:extLst>
                <a:ext uri="{FF2B5EF4-FFF2-40B4-BE49-F238E27FC236}">
                  <a16:creationId xmlns:a16="http://schemas.microsoft.com/office/drawing/2014/main" id="{064E361D-39EC-D923-1AE4-90E4A5CD318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a:extLst>
                <a:ext uri="{FF2B5EF4-FFF2-40B4-BE49-F238E27FC236}">
                  <a16:creationId xmlns:a16="http://schemas.microsoft.com/office/drawing/2014/main" id="{F54BDB0B-F587-A921-9956-F90771F57C76}"/>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a:extLst>
                <a:ext uri="{FF2B5EF4-FFF2-40B4-BE49-F238E27FC236}">
                  <a16:creationId xmlns:a16="http://schemas.microsoft.com/office/drawing/2014/main" id="{25F64386-F540-8691-8E4A-64FB64056CBB}"/>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a:extLst>
                <a:ext uri="{FF2B5EF4-FFF2-40B4-BE49-F238E27FC236}">
                  <a16:creationId xmlns:a16="http://schemas.microsoft.com/office/drawing/2014/main" id="{DF476A33-6DD6-0038-2969-58286B1089A5}"/>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a:extLst>
                <a:ext uri="{FF2B5EF4-FFF2-40B4-BE49-F238E27FC236}">
                  <a16:creationId xmlns:a16="http://schemas.microsoft.com/office/drawing/2014/main" id="{69492D89-4EEC-F3D3-C034-6D221374B4DB}"/>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a:extLst>
                <a:ext uri="{FF2B5EF4-FFF2-40B4-BE49-F238E27FC236}">
                  <a16:creationId xmlns:a16="http://schemas.microsoft.com/office/drawing/2014/main" id="{8FC414F9-842F-4C0E-4822-F14D1329C13F}"/>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04" name="Google Shape;1104;p57">
            <a:extLst>
              <a:ext uri="{FF2B5EF4-FFF2-40B4-BE49-F238E27FC236}">
                <a16:creationId xmlns:a16="http://schemas.microsoft.com/office/drawing/2014/main" id="{2272BF50-EE6B-D493-2ED1-F4FF82BB288B}"/>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69331B30-02DD-D688-ABCA-C6F3020D8261}"/>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7FBC9638-5610-4431-0457-9CAA6D7CF75F}"/>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a:extLst>
              <a:ext uri="{FF2B5EF4-FFF2-40B4-BE49-F238E27FC236}">
                <a16:creationId xmlns:a16="http://schemas.microsoft.com/office/drawing/2014/main" id="{28738666-7D6D-6412-8999-078595BF1A04}"/>
              </a:ext>
            </a:extLst>
          </p:cNvPr>
          <p:cNvCxnSpPr>
            <a:cxnSpLocks/>
            <a:stCxn id="1053" idx="0"/>
          </p:cNvCxnSpPr>
          <p:nvPr/>
        </p:nvCxnSpPr>
        <p:spPr>
          <a:xfrm rot="-5400000" flipH="1">
            <a:off x="8167713" y="9850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grpSp>
        <p:nvGrpSpPr>
          <p:cNvPr id="4" name="Google Shape;1416;p63">
            <a:extLst>
              <a:ext uri="{FF2B5EF4-FFF2-40B4-BE49-F238E27FC236}">
                <a16:creationId xmlns:a16="http://schemas.microsoft.com/office/drawing/2014/main" id="{B968A6F6-6542-EA26-CAAE-1DEE9F74C2DC}"/>
              </a:ext>
            </a:extLst>
          </p:cNvPr>
          <p:cNvGrpSpPr/>
          <p:nvPr/>
        </p:nvGrpSpPr>
        <p:grpSpPr>
          <a:xfrm>
            <a:off x="1412180" y="1805123"/>
            <a:ext cx="500544" cy="500353"/>
            <a:chOff x="720103" y="2734825"/>
            <a:chExt cx="500544" cy="500353"/>
          </a:xfrm>
          <a:solidFill>
            <a:schemeClr val="accent2"/>
          </a:solidFill>
        </p:grpSpPr>
        <p:sp>
          <p:nvSpPr>
            <p:cNvPr id="5" name="Google Shape;1417;p63">
              <a:extLst>
                <a:ext uri="{FF2B5EF4-FFF2-40B4-BE49-F238E27FC236}">
                  <a16:creationId xmlns:a16="http://schemas.microsoft.com/office/drawing/2014/main" id="{0B3613B1-CF24-025D-9D24-E8677A66D2EC}"/>
                </a:ext>
              </a:extLst>
            </p:cNvPr>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8;p63">
              <a:extLst>
                <a:ext uri="{FF2B5EF4-FFF2-40B4-BE49-F238E27FC236}">
                  <a16:creationId xmlns:a16="http://schemas.microsoft.com/office/drawing/2014/main" id="{E7CA536E-D38E-DFEC-3C57-582AB08AB112}"/>
                </a:ext>
              </a:extLst>
            </p:cNvPr>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9;p63">
              <a:extLst>
                <a:ext uri="{FF2B5EF4-FFF2-40B4-BE49-F238E27FC236}">
                  <a16:creationId xmlns:a16="http://schemas.microsoft.com/office/drawing/2014/main" id="{BE98270C-665F-5615-33B5-7CCB160A8D07}"/>
                </a:ext>
              </a:extLst>
            </p:cNvPr>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0;p63">
              <a:extLst>
                <a:ext uri="{FF2B5EF4-FFF2-40B4-BE49-F238E27FC236}">
                  <a16:creationId xmlns:a16="http://schemas.microsoft.com/office/drawing/2014/main" id="{F22066E5-6CE1-6CA6-88CF-7E3717E79702}"/>
                </a:ext>
              </a:extLst>
            </p:cNvPr>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p63">
              <a:extLst>
                <a:ext uri="{FF2B5EF4-FFF2-40B4-BE49-F238E27FC236}">
                  <a16:creationId xmlns:a16="http://schemas.microsoft.com/office/drawing/2014/main" id="{65E2F0E3-8DD2-6B46-4003-85EF512F9A71}"/>
                </a:ext>
              </a:extLst>
            </p:cNvPr>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2;p63">
              <a:extLst>
                <a:ext uri="{FF2B5EF4-FFF2-40B4-BE49-F238E27FC236}">
                  <a16:creationId xmlns:a16="http://schemas.microsoft.com/office/drawing/2014/main" id="{43E442CE-F4F5-02EA-08DB-A45661400C3F}"/>
                </a:ext>
              </a:extLst>
            </p:cNvPr>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3;p63">
              <a:extLst>
                <a:ext uri="{FF2B5EF4-FFF2-40B4-BE49-F238E27FC236}">
                  <a16:creationId xmlns:a16="http://schemas.microsoft.com/office/drawing/2014/main" id="{E8DC89AE-595C-E9A3-AA2C-AA33950B4D56}"/>
                </a:ext>
              </a:extLst>
            </p:cNvPr>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532;p63">
            <a:extLst>
              <a:ext uri="{FF2B5EF4-FFF2-40B4-BE49-F238E27FC236}">
                <a16:creationId xmlns:a16="http://schemas.microsoft.com/office/drawing/2014/main" id="{DD8D3B97-1F9D-254B-E327-5DC64DFA2358}"/>
              </a:ext>
            </a:extLst>
          </p:cNvPr>
          <p:cNvGrpSpPr/>
          <p:nvPr/>
        </p:nvGrpSpPr>
        <p:grpSpPr>
          <a:xfrm>
            <a:off x="5272016" y="1801158"/>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D757B7BA-A9B3-0453-3FC8-1E7942530990}"/>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E5473C04-4EB8-B07A-0E65-1AD3FFDABC09}"/>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9C65C9CD-E630-879E-6CCB-AD03EBF8C7B7}"/>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87A52C7-5A7F-60F0-71E7-B989271D9EEA}"/>
              </a:ext>
            </a:extLst>
          </p:cNvPr>
          <p:cNvGrpSpPr/>
          <p:nvPr/>
        </p:nvGrpSpPr>
        <p:grpSpPr>
          <a:xfrm>
            <a:off x="7206495" y="1801158"/>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FDE2F6FE-6750-FB7C-17E1-0D16622646FE}"/>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5DDA64BD-5EB3-6C92-EB7C-A75E15BE8009}"/>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04C798DF-D9DA-1D05-549B-BFBD579F532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9F893BA6-F6CF-E47D-6269-76D6646E48B2}"/>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F3F3702D-A7D4-90A1-280A-0F3CF57668CB}"/>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88ABA3CC-B95C-CF3C-AC95-E92335AD9A0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C2C4DDE8-26DE-BA5C-C8C4-334AD6D007EB}"/>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B988484B-7F1B-4821-DEB8-A8E5C74E6C38}"/>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4E74C9DB-480D-DF77-05B0-89AFBC0B8B3C}"/>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411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sp>
        <p:nvSpPr>
          <p:cNvPr id="1838" name="Google Shape;1838;p6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839" name="Google Shape;1839;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3"/>
        <p:cNvGrpSpPr/>
        <p:nvPr/>
      </p:nvGrpSpPr>
      <p:grpSpPr>
        <a:xfrm>
          <a:off x="0" y="0"/>
          <a:ext cx="0" cy="0"/>
          <a:chOff x="0" y="0"/>
          <a:chExt cx="0" cy="0"/>
        </a:xfrm>
      </p:grpSpPr>
      <p:sp>
        <p:nvSpPr>
          <p:cNvPr id="1844" name="Google Shape;1844;p6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Sora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https://fonts.google.com/specimen/Sora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45" name="Google Shape;1845;p68"/>
          <p:cNvSpPr/>
          <p:nvPr/>
        </p:nvSpPr>
        <p:spPr>
          <a:xfrm>
            <a:off x="2052650" y="2947175"/>
            <a:ext cx="791400" cy="754200"/>
          </a:xfrm>
          <a:prstGeom prst="roundRect">
            <a:avLst>
              <a:gd name="adj" fmla="val 16667"/>
            </a:avLst>
          </a:prstGeom>
          <a:solidFill>
            <a:srgbClr val="0C34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114470" y="2947175"/>
            <a:ext cx="791400" cy="754200"/>
          </a:xfrm>
          <a:prstGeom prst="roundRect">
            <a:avLst>
              <a:gd name="adj" fmla="val 16667"/>
            </a:avLst>
          </a:prstGeom>
          <a:solidFill>
            <a:srgbClr val="F3F7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4176289" y="2947175"/>
            <a:ext cx="791400" cy="754200"/>
          </a:xfrm>
          <a:prstGeom prst="roundRect">
            <a:avLst>
              <a:gd name="adj" fmla="val 16667"/>
            </a:avLst>
          </a:prstGeom>
          <a:solidFill>
            <a:srgbClr val="134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#0c343d</a:t>
            </a:r>
            <a:endParaRPr sz="1000">
              <a:solidFill>
                <a:srgbClr val="FFFFFF"/>
              </a:solidFill>
            </a:endParaRPr>
          </a:p>
        </p:txBody>
      </p:sp>
      <p:sp>
        <p:nvSpPr>
          <p:cNvPr id="1849" name="Google Shape;1849;p6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#f3f7f8</a:t>
            </a:r>
            <a:endParaRPr sz="1000">
              <a:solidFill>
                <a:schemeClr val="dk1"/>
              </a:solidFill>
            </a:endParaRPr>
          </a:p>
        </p:txBody>
      </p:sp>
      <p:sp>
        <p:nvSpPr>
          <p:cNvPr id="1850" name="Google Shape;1850;p6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#134f5c</a:t>
            </a:r>
            <a:endParaRPr sz="1000">
              <a:solidFill>
                <a:srgbClr val="FFFFFF"/>
              </a:solidFill>
            </a:endParaRPr>
          </a:p>
        </p:txBody>
      </p:sp>
      <p:sp>
        <p:nvSpPr>
          <p:cNvPr id="1851" name="Google Shape;1851;p68"/>
          <p:cNvSpPr/>
          <p:nvPr/>
        </p:nvSpPr>
        <p:spPr>
          <a:xfrm>
            <a:off x="5238125" y="2947175"/>
            <a:ext cx="791400" cy="754200"/>
          </a:xfrm>
          <a:prstGeom prst="roundRect">
            <a:avLst>
              <a:gd name="adj" fmla="val 16667"/>
            </a:avLst>
          </a:prstGeom>
          <a:solidFill>
            <a:srgbClr val="458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#45818e</a:t>
            </a:r>
            <a:endParaRPr sz="1000">
              <a:solidFill>
                <a:srgbClr val="FFFFFF"/>
              </a:solidFill>
            </a:endParaRPr>
          </a:p>
        </p:txBody>
      </p:sp>
      <p:sp>
        <p:nvSpPr>
          <p:cNvPr id="1853" name="Google Shape;1853;p68"/>
          <p:cNvSpPr/>
          <p:nvPr/>
        </p:nvSpPr>
        <p:spPr>
          <a:xfrm>
            <a:off x="2583563" y="3878275"/>
            <a:ext cx="791400" cy="754200"/>
          </a:xfrm>
          <a:prstGeom prst="roundRect">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645382" y="3878275"/>
            <a:ext cx="791400" cy="754200"/>
          </a:xfrm>
          <a:prstGeom prst="roundRect">
            <a:avLst>
              <a:gd name="adj" fmla="val 16667"/>
            </a:avLst>
          </a:prstGeom>
          <a:solidFill>
            <a:srgbClr val="88AD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07202" y="38782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#d9ead3</a:t>
            </a:r>
            <a:endParaRPr sz="1000">
              <a:solidFill>
                <a:schemeClr val="dk1"/>
              </a:solidFill>
            </a:endParaRPr>
          </a:p>
        </p:txBody>
      </p:sp>
      <p:sp>
        <p:nvSpPr>
          <p:cNvPr id="1857" name="Google Shape;1857;p6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#88ada5</a:t>
            </a:r>
            <a:endParaRPr sz="1000">
              <a:solidFill>
                <a:srgbClr val="FFFFFF"/>
              </a:solidFill>
            </a:endParaRPr>
          </a:p>
        </p:txBody>
      </p:sp>
      <p:sp>
        <p:nvSpPr>
          <p:cNvPr id="1858" name="Google Shape;1858;p6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59" name="Google Shape;1859;p68"/>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61" name="Google Shape;1861;p68"/>
          <p:cNvSpPr/>
          <p:nvPr/>
        </p:nvSpPr>
        <p:spPr>
          <a:xfrm>
            <a:off x="6299950" y="2947175"/>
            <a:ext cx="791400" cy="754200"/>
          </a:xfrm>
          <a:prstGeom prst="roundRect">
            <a:avLst>
              <a:gd name="adj" fmla="val 16667"/>
            </a:avLst>
          </a:prstGeom>
          <a:solidFill>
            <a:srgbClr val="76A5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#76a5af</a:t>
            </a:r>
            <a:endParaRPr sz="1000">
              <a:solidFill>
                <a:srgbClr val="FFFFFF"/>
              </a:solidFill>
            </a:endParaRPr>
          </a:p>
        </p:txBody>
      </p:sp>
      <p:sp>
        <p:nvSpPr>
          <p:cNvPr id="1863" name="Google Shape;1863;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7"/>
        <p:cNvGrpSpPr/>
        <p:nvPr/>
      </p:nvGrpSpPr>
      <p:grpSpPr>
        <a:xfrm>
          <a:off x="0" y="0"/>
          <a:ext cx="0" cy="0"/>
          <a:chOff x="0" y="0"/>
          <a:chExt cx="0" cy="0"/>
        </a:xfrm>
      </p:grpSpPr>
      <p:sp>
        <p:nvSpPr>
          <p:cNvPr id="1868" name="Google Shape;1868;p6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69" name="Google Shape;186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70" name="Google Shape;1870;p6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71" name="Google Shape;1871;p6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72" name="Google Shape;1872;p6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73" name="Google Shape;1873;p6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74" name="Google Shape;1874;p6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75" name="Google Shape;1875;p6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76" name="Google Shape;1876;p6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77" name="Google Shape;1877;p6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78" name="Google Shape;1878;p6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79" name="Google Shape;1879;p6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3"/>
        <p:cNvGrpSpPr/>
        <p:nvPr/>
      </p:nvGrpSpPr>
      <p:grpSpPr>
        <a:xfrm>
          <a:off x="0" y="0"/>
          <a:ext cx="0" cy="0"/>
          <a:chOff x="0" y="0"/>
          <a:chExt cx="0" cy="0"/>
        </a:xfrm>
      </p:grpSpPr>
      <p:grpSp>
        <p:nvGrpSpPr>
          <p:cNvPr id="1884" name="Google Shape;1884;p70"/>
          <p:cNvGrpSpPr/>
          <p:nvPr/>
        </p:nvGrpSpPr>
        <p:grpSpPr>
          <a:xfrm>
            <a:off x="5048544" y="3019584"/>
            <a:ext cx="442841" cy="514271"/>
            <a:chOff x="4727025" y="1332775"/>
            <a:chExt cx="59900" cy="69625"/>
          </a:xfrm>
        </p:grpSpPr>
        <p:sp>
          <p:nvSpPr>
            <p:cNvPr id="1885" name="Google Shape;1885;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0"/>
          <p:cNvGrpSpPr/>
          <p:nvPr/>
        </p:nvGrpSpPr>
        <p:grpSpPr>
          <a:xfrm>
            <a:off x="5723860" y="2267072"/>
            <a:ext cx="500909" cy="500899"/>
            <a:chOff x="4820425" y="1329900"/>
            <a:chExt cx="70175" cy="70350"/>
          </a:xfrm>
        </p:grpSpPr>
        <p:sp>
          <p:nvSpPr>
            <p:cNvPr id="1888" name="Google Shape;1888;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0"/>
          <p:cNvGrpSpPr/>
          <p:nvPr/>
        </p:nvGrpSpPr>
        <p:grpSpPr>
          <a:xfrm>
            <a:off x="6376484" y="2278862"/>
            <a:ext cx="538135" cy="493119"/>
            <a:chOff x="4903200" y="1331525"/>
            <a:chExt cx="73575" cy="67425"/>
          </a:xfrm>
        </p:grpSpPr>
        <p:sp>
          <p:nvSpPr>
            <p:cNvPr id="1893" name="Google Shape;1893;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94" name="Google Shape;1894;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0"/>
          <p:cNvGrpSpPr/>
          <p:nvPr/>
        </p:nvGrpSpPr>
        <p:grpSpPr>
          <a:xfrm>
            <a:off x="5636435" y="3020840"/>
            <a:ext cx="544563" cy="511895"/>
            <a:chOff x="4815575" y="1416800"/>
            <a:chExt cx="73750" cy="71400"/>
          </a:xfrm>
        </p:grpSpPr>
        <p:sp>
          <p:nvSpPr>
            <p:cNvPr id="1896" name="Google Shape;1896;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0"/>
          <p:cNvGrpSpPr/>
          <p:nvPr/>
        </p:nvGrpSpPr>
        <p:grpSpPr>
          <a:xfrm>
            <a:off x="6333060" y="3020546"/>
            <a:ext cx="602914" cy="512477"/>
            <a:chOff x="4902475" y="1418875"/>
            <a:chExt cx="74500" cy="63775"/>
          </a:xfrm>
        </p:grpSpPr>
        <p:sp>
          <p:nvSpPr>
            <p:cNvPr id="1900" name="Google Shape;1900;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0"/>
          <p:cNvGrpSpPr/>
          <p:nvPr/>
        </p:nvGrpSpPr>
        <p:grpSpPr>
          <a:xfrm>
            <a:off x="5748932" y="3759785"/>
            <a:ext cx="515391" cy="525699"/>
            <a:chOff x="4818100" y="1507675"/>
            <a:chExt cx="71225" cy="71625"/>
          </a:xfrm>
        </p:grpSpPr>
        <p:sp>
          <p:nvSpPr>
            <p:cNvPr id="1903" name="Google Shape;1903;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70"/>
          <p:cNvGrpSpPr/>
          <p:nvPr/>
        </p:nvGrpSpPr>
        <p:grpSpPr>
          <a:xfrm>
            <a:off x="5087034" y="3781317"/>
            <a:ext cx="522956" cy="489869"/>
            <a:chOff x="4721450" y="1509475"/>
            <a:chExt cx="79350" cy="74325"/>
          </a:xfrm>
        </p:grpSpPr>
        <p:sp>
          <p:nvSpPr>
            <p:cNvPr id="1908" name="Google Shape;1908;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70"/>
          <p:cNvGrpSpPr/>
          <p:nvPr/>
        </p:nvGrpSpPr>
        <p:grpSpPr>
          <a:xfrm>
            <a:off x="6410277" y="3761069"/>
            <a:ext cx="525704" cy="535436"/>
            <a:chOff x="4906800" y="1507500"/>
            <a:chExt cx="70350" cy="71075"/>
          </a:xfrm>
        </p:grpSpPr>
        <p:sp>
          <p:nvSpPr>
            <p:cNvPr id="1913" name="Google Shape;1913;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0"/>
          <p:cNvGrpSpPr/>
          <p:nvPr/>
        </p:nvGrpSpPr>
        <p:grpSpPr>
          <a:xfrm>
            <a:off x="4443099" y="2267050"/>
            <a:ext cx="508054" cy="508095"/>
            <a:chOff x="3736598" y="2170606"/>
            <a:chExt cx="404889" cy="404889"/>
          </a:xfrm>
        </p:grpSpPr>
        <p:sp>
          <p:nvSpPr>
            <p:cNvPr id="1919" name="Google Shape;1919;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70"/>
          <p:cNvGrpSpPr/>
          <p:nvPr/>
        </p:nvGrpSpPr>
        <p:grpSpPr>
          <a:xfrm>
            <a:off x="3731139" y="2267145"/>
            <a:ext cx="575790" cy="507904"/>
            <a:chOff x="3161917" y="2170682"/>
            <a:chExt cx="458870" cy="404737"/>
          </a:xfrm>
        </p:grpSpPr>
        <p:sp>
          <p:nvSpPr>
            <p:cNvPr id="1924" name="Google Shape;1924;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5" name="Google Shape;1925;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0"/>
          <p:cNvGrpSpPr/>
          <p:nvPr/>
        </p:nvGrpSpPr>
        <p:grpSpPr>
          <a:xfrm>
            <a:off x="3758669" y="3027517"/>
            <a:ext cx="520730" cy="498567"/>
            <a:chOff x="3179914" y="2889488"/>
            <a:chExt cx="422876" cy="404911"/>
          </a:xfrm>
        </p:grpSpPr>
        <p:sp>
          <p:nvSpPr>
            <p:cNvPr id="1928" name="Google Shape;1928;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70"/>
          <p:cNvGrpSpPr/>
          <p:nvPr/>
        </p:nvGrpSpPr>
        <p:grpSpPr>
          <a:xfrm>
            <a:off x="4387349" y="3027477"/>
            <a:ext cx="516145" cy="498648"/>
            <a:chOff x="3729467" y="2889422"/>
            <a:chExt cx="419153" cy="404977"/>
          </a:xfrm>
        </p:grpSpPr>
        <p:sp>
          <p:nvSpPr>
            <p:cNvPr id="1935" name="Google Shape;1935;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7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0"/>
          <p:cNvGrpSpPr/>
          <p:nvPr/>
        </p:nvGrpSpPr>
        <p:grpSpPr>
          <a:xfrm>
            <a:off x="7107677" y="2474362"/>
            <a:ext cx="166473" cy="141497"/>
            <a:chOff x="4660325" y="1866850"/>
            <a:chExt cx="68350" cy="58100"/>
          </a:xfrm>
        </p:grpSpPr>
        <p:sp>
          <p:nvSpPr>
            <p:cNvPr id="1947" name="Google Shape;1947;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70"/>
          <p:cNvGrpSpPr/>
          <p:nvPr/>
        </p:nvGrpSpPr>
        <p:grpSpPr>
          <a:xfrm>
            <a:off x="7417022" y="2500086"/>
            <a:ext cx="162515" cy="90049"/>
            <a:chOff x="4791775" y="1877500"/>
            <a:chExt cx="66725" cy="36975"/>
          </a:xfrm>
        </p:grpSpPr>
        <p:sp>
          <p:nvSpPr>
            <p:cNvPr id="1950" name="Google Shape;1950;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0"/>
          <p:cNvGrpSpPr/>
          <p:nvPr/>
        </p:nvGrpSpPr>
        <p:grpSpPr>
          <a:xfrm>
            <a:off x="7738734" y="2500086"/>
            <a:ext cx="144979" cy="90049"/>
            <a:chOff x="4923925" y="1877500"/>
            <a:chExt cx="59525" cy="36975"/>
          </a:xfrm>
        </p:grpSpPr>
        <p:sp>
          <p:nvSpPr>
            <p:cNvPr id="1953" name="Google Shape;1953;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70"/>
          <p:cNvGrpSpPr/>
          <p:nvPr/>
        </p:nvGrpSpPr>
        <p:grpSpPr>
          <a:xfrm>
            <a:off x="8033226" y="2482277"/>
            <a:ext cx="141447" cy="125667"/>
            <a:chOff x="5058450" y="1870100"/>
            <a:chExt cx="58075" cy="51600"/>
          </a:xfrm>
        </p:grpSpPr>
        <p:sp>
          <p:nvSpPr>
            <p:cNvPr id="1956" name="Google Shape;1956;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70"/>
          <p:cNvGrpSpPr/>
          <p:nvPr/>
        </p:nvGrpSpPr>
        <p:grpSpPr>
          <a:xfrm>
            <a:off x="7447741" y="2904685"/>
            <a:ext cx="101077" cy="107645"/>
            <a:chOff x="4811425" y="2065025"/>
            <a:chExt cx="41500" cy="44200"/>
          </a:xfrm>
        </p:grpSpPr>
        <p:sp>
          <p:nvSpPr>
            <p:cNvPr id="1959" name="Google Shape;1959;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70"/>
          <p:cNvGrpSpPr/>
          <p:nvPr/>
        </p:nvGrpSpPr>
        <p:grpSpPr>
          <a:xfrm>
            <a:off x="7740178" y="2904898"/>
            <a:ext cx="120867" cy="107218"/>
            <a:chOff x="4929875" y="2065025"/>
            <a:chExt cx="49625" cy="44025"/>
          </a:xfrm>
        </p:grpSpPr>
        <p:sp>
          <p:nvSpPr>
            <p:cNvPr id="1962" name="Google Shape;1962;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0"/>
          <p:cNvGrpSpPr/>
          <p:nvPr/>
        </p:nvGrpSpPr>
        <p:grpSpPr>
          <a:xfrm>
            <a:off x="8068847" y="2907912"/>
            <a:ext cx="70206" cy="101191"/>
            <a:chOff x="5083925" y="2066350"/>
            <a:chExt cx="28825" cy="41550"/>
          </a:xfrm>
        </p:grpSpPr>
        <p:sp>
          <p:nvSpPr>
            <p:cNvPr id="1965" name="Google Shape;1965;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70"/>
          <p:cNvGrpSpPr/>
          <p:nvPr/>
        </p:nvGrpSpPr>
        <p:grpSpPr>
          <a:xfrm>
            <a:off x="7100401" y="2923559"/>
            <a:ext cx="181026" cy="69896"/>
            <a:chOff x="4659775" y="2072775"/>
            <a:chExt cx="74325" cy="28700"/>
          </a:xfrm>
        </p:grpSpPr>
        <p:sp>
          <p:nvSpPr>
            <p:cNvPr id="1968" name="Google Shape;1968;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0"/>
          <p:cNvGrpSpPr/>
          <p:nvPr/>
        </p:nvGrpSpPr>
        <p:grpSpPr>
          <a:xfrm>
            <a:off x="8020257" y="2714124"/>
            <a:ext cx="167387" cy="89197"/>
            <a:chOff x="4662475" y="1976500"/>
            <a:chExt cx="68725" cy="36625"/>
          </a:xfrm>
        </p:grpSpPr>
        <p:sp>
          <p:nvSpPr>
            <p:cNvPr id="1972" name="Google Shape;1972;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0"/>
          <p:cNvGrpSpPr/>
          <p:nvPr/>
        </p:nvGrpSpPr>
        <p:grpSpPr>
          <a:xfrm>
            <a:off x="7717162" y="2717564"/>
            <a:ext cx="166899" cy="82317"/>
            <a:chOff x="4920150" y="1977875"/>
            <a:chExt cx="68525" cy="33800"/>
          </a:xfrm>
        </p:grpSpPr>
        <p:sp>
          <p:nvSpPr>
            <p:cNvPr id="1976" name="Google Shape;1976;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70"/>
          <p:cNvGrpSpPr/>
          <p:nvPr/>
        </p:nvGrpSpPr>
        <p:grpSpPr>
          <a:xfrm>
            <a:off x="7128319" y="3121482"/>
            <a:ext cx="125190" cy="127858"/>
            <a:chOff x="4676550" y="2160575"/>
            <a:chExt cx="51400" cy="52500"/>
          </a:xfrm>
        </p:grpSpPr>
        <p:sp>
          <p:nvSpPr>
            <p:cNvPr id="1980" name="Google Shape;1980;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0"/>
          <p:cNvGrpSpPr/>
          <p:nvPr/>
        </p:nvGrpSpPr>
        <p:grpSpPr>
          <a:xfrm>
            <a:off x="7425577" y="3128514"/>
            <a:ext cx="145405" cy="113794"/>
            <a:chOff x="4768325" y="2163475"/>
            <a:chExt cx="59700" cy="46725"/>
          </a:xfrm>
        </p:grpSpPr>
        <p:sp>
          <p:nvSpPr>
            <p:cNvPr id="1984" name="Google Shape;1984;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7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70"/>
          <p:cNvGrpSpPr/>
          <p:nvPr/>
        </p:nvGrpSpPr>
        <p:grpSpPr>
          <a:xfrm>
            <a:off x="7441895" y="3383608"/>
            <a:ext cx="112768" cy="106853"/>
            <a:chOff x="4768575" y="2253950"/>
            <a:chExt cx="46300" cy="43875"/>
          </a:xfrm>
        </p:grpSpPr>
        <p:sp>
          <p:nvSpPr>
            <p:cNvPr id="1993" name="Google Shape;1993;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70"/>
          <p:cNvGrpSpPr/>
          <p:nvPr/>
        </p:nvGrpSpPr>
        <p:grpSpPr>
          <a:xfrm>
            <a:off x="7741518" y="3872634"/>
            <a:ext cx="118187" cy="146246"/>
            <a:chOff x="4960900" y="2433225"/>
            <a:chExt cx="48525" cy="60050"/>
          </a:xfrm>
        </p:grpSpPr>
        <p:sp>
          <p:nvSpPr>
            <p:cNvPr id="1996" name="Google Shape;1996;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0"/>
          <p:cNvGrpSpPr/>
          <p:nvPr/>
        </p:nvGrpSpPr>
        <p:grpSpPr>
          <a:xfrm>
            <a:off x="7430083" y="4136695"/>
            <a:ext cx="136394" cy="143810"/>
            <a:chOff x="4854075" y="2527625"/>
            <a:chExt cx="56000" cy="59050"/>
          </a:xfrm>
        </p:grpSpPr>
        <p:sp>
          <p:nvSpPr>
            <p:cNvPr id="1999" name="Google Shape;1999;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7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70"/>
          <p:cNvGrpSpPr/>
          <p:nvPr/>
        </p:nvGrpSpPr>
        <p:grpSpPr>
          <a:xfrm>
            <a:off x="8054294" y="3600439"/>
            <a:ext cx="99312" cy="160797"/>
            <a:chOff x="5059700" y="2334775"/>
            <a:chExt cx="40775" cy="66025"/>
          </a:xfrm>
        </p:grpSpPr>
        <p:sp>
          <p:nvSpPr>
            <p:cNvPr id="2005" name="Google Shape;2005;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0"/>
          <p:cNvGrpSpPr/>
          <p:nvPr/>
        </p:nvGrpSpPr>
        <p:grpSpPr>
          <a:xfrm>
            <a:off x="8011458" y="3865571"/>
            <a:ext cx="184984" cy="160371"/>
            <a:chOff x="5037700" y="2430325"/>
            <a:chExt cx="75950" cy="65850"/>
          </a:xfrm>
        </p:grpSpPr>
        <p:sp>
          <p:nvSpPr>
            <p:cNvPr id="2015" name="Google Shape;2015;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0"/>
          <p:cNvGrpSpPr/>
          <p:nvPr/>
        </p:nvGrpSpPr>
        <p:grpSpPr>
          <a:xfrm>
            <a:off x="7430964" y="3632023"/>
            <a:ext cx="173014" cy="97629"/>
            <a:chOff x="4756975" y="2341800"/>
            <a:chExt cx="91975" cy="51925"/>
          </a:xfrm>
        </p:grpSpPr>
        <p:sp>
          <p:nvSpPr>
            <p:cNvPr id="2018" name="Google Shape;2018;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70"/>
          <p:cNvGrpSpPr/>
          <p:nvPr/>
        </p:nvGrpSpPr>
        <p:grpSpPr>
          <a:xfrm>
            <a:off x="7697901" y="4120720"/>
            <a:ext cx="212497" cy="175761"/>
            <a:chOff x="4943575" y="2516350"/>
            <a:chExt cx="98675" cy="81700"/>
          </a:xfrm>
        </p:grpSpPr>
        <p:sp>
          <p:nvSpPr>
            <p:cNvPr id="2039" name="Google Shape;2039;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70"/>
          <p:cNvGrpSpPr/>
          <p:nvPr/>
        </p:nvGrpSpPr>
        <p:grpSpPr>
          <a:xfrm>
            <a:off x="1955962" y="3346963"/>
            <a:ext cx="965351" cy="134611"/>
            <a:chOff x="4411970" y="2962952"/>
            <a:chExt cx="706544" cy="104212"/>
          </a:xfrm>
        </p:grpSpPr>
        <p:sp>
          <p:nvSpPr>
            <p:cNvPr id="2118" name="Google Shape;2118;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0"/>
          <p:cNvGrpSpPr/>
          <p:nvPr/>
        </p:nvGrpSpPr>
        <p:grpSpPr>
          <a:xfrm>
            <a:off x="1955962" y="2935877"/>
            <a:ext cx="960158" cy="289172"/>
            <a:chOff x="4411970" y="2726085"/>
            <a:chExt cx="643107" cy="193659"/>
          </a:xfrm>
        </p:grpSpPr>
        <p:sp>
          <p:nvSpPr>
            <p:cNvPr id="2123" name="Google Shape;2123;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0"/>
          <p:cNvGrpSpPr/>
          <p:nvPr/>
        </p:nvGrpSpPr>
        <p:grpSpPr>
          <a:xfrm>
            <a:off x="958854" y="3201987"/>
            <a:ext cx="833173" cy="259209"/>
            <a:chOff x="4411970" y="4340222"/>
            <a:chExt cx="779467" cy="242683"/>
          </a:xfrm>
        </p:grpSpPr>
        <p:sp>
          <p:nvSpPr>
            <p:cNvPr id="2127" name="Google Shape;2127;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0"/>
          <p:cNvGrpSpPr/>
          <p:nvPr/>
        </p:nvGrpSpPr>
        <p:grpSpPr>
          <a:xfrm>
            <a:off x="1955962" y="2597733"/>
            <a:ext cx="965160" cy="216230"/>
            <a:chOff x="4411970" y="2468674"/>
            <a:chExt cx="747317" cy="167425"/>
          </a:xfrm>
        </p:grpSpPr>
        <p:sp>
          <p:nvSpPr>
            <p:cNvPr id="2131" name="Google Shape;2131;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70"/>
          <p:cNvGrpSpPr/>
          <p:nvPr/>
        </p:nvGrpSpPr>
        <p:grpSpPr>
          <a:xfrm>
            <a:off x="954709" y="2502450"/>
            <a:ext cx="810451" cy="319148"/>
            <a:chOff x="4411970" y="3686602"/>
            <a:chExt cx="797845" cy="314215"/>
          </a:xfrm>
        </p:grpSpPr>
        <p:sp>
          <p:nvSpPr>
            <p:cNvPr id="2134" name="Google Shape;2134;p7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70"/>
          <p:cNvGrpSpPr/>
          <p:nvPr/>
        </p:nvGrpSpPr>
        <p:grpSpPr>
          <a:xfrm>
            <a:off x="954806" y="2256974"/>
            <a:ext cx="1970333" cy="208784"/>
            <a:chOff x="6336019" y="3733725"/>
            <a:chExt cx="2566206" cy="351310"/>
          </a:xfrm>
        </p:grpSpPr>
        <p:sp>
          <p:nvSpPr>
            <p:cNvPr id="2141" name="Google Shape;2141;p7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0"/>
          <p:cNvGrpSpPr/>
          <p:nvPr/>
        </p:nvGrpSpPr>
        <p:grpSpPr>
          <a:xfrm>
            <a:off x="1955962" y="3864529"/>
            <a:ext cx="946551" cy="153200"/>
            <a:chOff x="4404545" y="3301592"/>
            <a:chExt cx="782403" cy="129272"/>
          </a:xfrm>
        </p:grpSpPr>
        <p:sp>
          <p:nvSpPr>
            <p:cNvPr id="2146" name="Google Shape;2146;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0"/>
          <p:cNvGrpSpPr/>
          <p:nvPr/>
        </p:nvGrpSpPr>
        <p:grpSpPr>
          <a:xfrm>
            <a:off x="1955962" y="3603488"/>
            <a:ext cx="962257" cy="139127"/>
            <a:chOff x="4411970" y="3131459"/>
            <a:chExt cx="710520" cy="117397"/>
          </a:xfrm>
        </p:grpSpPr>
        <p:sp>
          <p:nvSpPr>
            <p:cNvPr id="2149" name="Google Shape;2149;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7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70"/>
          <p:cNvGrpSpPr/>
          <p:nvPr/>
        </p:nvGrpSpPr>
        <p:grpSpPr>
          <a:xfrm>
            <a:off x="956107" y="3538282"/>
            <a:ext cx="823838" cy="458988"/>
            <a:chOff x="4411970" y="1801825"/>
            <a:chExt cx="734586" cy="409262"/>
          </a:xfrm>
        </p:grpSpPr>
        <p:sp>
          <p:nvSpPr>
            <p:cNvPr id="2153" name="Google Shape;2153;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0"/>
          <p:cNvGrpSpPr/>
          <p:nvPr/>
        </p:nvGrpSpPr>
        <p:grpSpPr>
          <a:xfrm>
            <a:off x="956107" y="4086708"/>
            <a:ext cx="856348" cy="212039"/>
            <a:chOff x="4411970" y="2233974"/>
            <a:chExt cx="763574" cy="189068"/>
          </a:xfrm>
        </p:grpSpPr>
        <p:sp>
          <p:nvSpPr>
            <p:cNvPr id="2156" name="Google Shape;2156;p7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0"/>
          <p:cNvGrpSpPr/>
          <p:nvPr/>
        </p:nvGrpSpPr>
        <p:grpSpPr>
          <a:xfrm>
            <a:off x="3066303" y="2262044"/>
            <a:ext cx="511602" cy="511602"/>
            <a:chOff x="5681300" y="2527788"/>
            <a:chExt cx="805800" cy="805800"/>
          </a:xfrm>
        </p:grpSpPr>
        <p:sp>
          <p:nvSpPr>
            <p:cNvPr id="2159" name="Google Shape;2159;p7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70"/>
          <p:cNvGrpSpPr/>
          <p:nvPr/>
        </p:nvGrpSpPr>
        <p:grpSpPr>
          <a:xfrm>
            <a:off x="3063497" y="3028627"/>
            <a:ext cx="513021" cy="512935"/>
            <a:chOff x="4049800" y="640400"/>
            <a:chExt cx="858900" cy="858900"/>
          </a:xfrm>
        </p:grpSpPr>
        <p:sp>
          <p:nvSpPr>
            <p:cNvPr id="2162" name="Google Shape;2162;p7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0"/>
          <p:cNvGrpSpPr/>
          <p:nvPr/>
        </p:nvGrpSpPr>
        <p:grpSpPr>
          <a:xfrm>
            <a:off x="2980696" y="3680519"/>
            <a:ext cx="686489" cy="686585"/>
            <a:chOff x="5080188" y="927900"/>
            <a:chExt cx="961200" cy="961200"/>
          </a:xfrm>
        </p:grpSpPr>
        <p:sp>
          <p:nvSpPr>
            <p:cNvPr id="2165" name="Google Shape;2165;p7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70"/>
          <p:cNvGrpSpPr/>
          <p:nvPr/>
        </p:nvGrpSpPr>
        <p:grpSpPr>
          <a:xfrm>
            <a:off x="3763848" y="3773248"/>
            <a:ext cx="510373" cy="510937"/>
            <a:chOff x="7508249" y="1522825"/>
            <a:chExt cx="1326332" cy="1322987"/>
          </a:xfrm>
        </p:grpSpPr>
        <p:sp>
          <p:nvSpPr>
            <p:cNvPr id="2174" name="Google Shape;2174;p7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0"/>
          <p:cNvGrpSpPr/>
          <p:nvPr/>
        </p:nvGrpSpPr>
        <p:grpSpPr>
          <a:xfrm>
            <a:off x="4455441" y="3774653"/>
            <a:ext cx="492652" cy="503348"/>
            <a:chOff x="6039282" y="1042577"/>
            <a:chExt cx="734315" cy="731929"/>
          </a:xfrm>
        </p:grpSpPr>
        <p:sp>
          <p:nvSpPr>
            <p:cNvPr id="2185" name="Google Shape;2185;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70"/>
          <p:cNvGrpSpPr/>
          <p:nvPr/>
        </p:nvGrpSpPr>
        <p:grpSpPr>
          <a:xfrm>
            <a:off x="5095855" y="2270694"/>
            <a:ext cx="483304" cy="504902"/>
            <a:chOff x="1825800" y="1651625"/>
            <a:chExt cx="568125" cy="591775"/>
          </a:xfrm>
        </p:grpSpPr>
        <p:sp>
          <p:nvSpPr>
            <p:cNvPr id="2207" name="Google Shape;2207;p7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7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18" name="Google Shape;2218;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71"/>
          <p:cNvGrpSpPr/>
          <p:nvPr/>
        </p:nvGrpSpPr>
        <p:grpSpPr>
          <a:xfrm>
            <a:off x="722059" y="955168"/>
            <a:ext cx="2492868" cy="1379876"/>
            <a:chOff x="2654821" y="2311071"/>
            <a:chExt cx="2279715" cy="1262120"/>
          </a:xfrm>
        </p:grpSpPr>
        <p:grpSp>
          <p:nvGrpSpPr>
            <p:cNvPr id="2224" name="Google Shape;2224;p71"/>
            <p:cNvGrpSpPr/>
            <p:nvPr/>
          </p:nvGrpSpPr>
          <p:grpSpPr>
            <a:xfrm>
              <a:off x="4034269" y="2840745"/>
              <a:ext cx="40212" cy="36437"/>
              <a:chOff x="4293400" y="2574725"/>
              <a:chExt cx="84425" cy="80100"/>
            </a:xfrm>
          </p:grpSpPr>
          <p:sp>
            <p:nvSpPr>
              <p:cNvPr id="2225" name="Google Shape;2225;p7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26" name="Google Shape;2226;p7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1"/>
            <p:cNvGrpSpPr/>
            <p:nvPr/>
          </p:nvGrpSpPr>
          <p:grpSpPr>
            <a:xfrm>
              <a:off x="3894606" y="2334874"/>
              <a:ext cx="913198" cy="518984"/>
              <a:chOff x="4000175" y="1462675"/>
              <a:chExt cx="1917275" cy="1140875"/>
            </a:xfrm>
          </p:grpSpPr>
          <p:sp>
            <p:nvSpPr>
              <p:cNvPr id="2228" name="Google Shape;2228;p7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229" name="Google Shape;2229;p71"/>
              <p:cNvGrpSpPr/>
              <p:nvPr/>
            </p:nvGrpSpPr>
            <p:grpSpPr>
              <a:xfrm>
                <a:off x="4000175" y="1462675"/>
                <a:ext cx="1917275" cy="1140875"/>
                <a:chOff x="4000175" y="1462675"/>
                <a:chExt cx="1917275" cy="1140875"/>
              </a:xfrm>
            </p:grpSpPr>
            <p:sp>
              <p:nvSpPr>
                <p:cNvPr id="2230" name="Google Shape;2230;p7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231" name="Google Shape;2231;p7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5" name="Google Shape;2235;p7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6" name="Google Shape;2236;p71"/>
            <p:cNvGrpSpPr/>
            <p:nvPr/>
          </p:nvGrpSpPr>
          <p:grpSpPr>
            <a:xfrm>
              <a:off x="3875768" y="2846704"/>
              <a:ext cx="44796" cy="47366"/>
              <a:chOff x="3960625" y="2587825"/>
              <a:chExt cx="94050" cy="104125"/>
            </a:xfrm>
          </p:grpSpPr>
          <p:sp>
            <p:nvSpPr>
              <p:cNvPr id="2237" name="Google Shape;2237;p7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238" name="Google Shape;2238;p7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1"/>
            <p:cNvGrpSpPr/>
            <p:nvPr/>
          </p:nvGrpSpPr>
          <p:grpSpPr>
            <a:xfrm>
              <a:off x="3782759" y="2807162"/>
              <a:ext cx="82686" cy="85487"/>
              <a:chOff x="3765350" y="2500900"/>
              <a:chExt cx="173600" cy="187925"/>
            </a:xfrm>
          </p:grpSpPr>
          <p:sp>
            <p:nvSpPr>
              <p:cNvPr id="2240" name="Google Shape;2240;p7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241" name="Google Shape;2241;p7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1"/>
            <p:cNvGrpSpPr/>
            <p:nvPr/>
          </p:nvGrpSpPr>
          <p:grpSpPr>
            <a:xfrm>
              <a:off x="3775674" y="2798496"/>
              <a:ext cx="40545" cy="23564"/>
              <a:chOff x="3750475" y="2481850"/>
              <a:chExt cx="85125" cy="51800"/>
            </a:xfrm>
          </p:grpSpPr>
          <p:sp>
            <p:nvSpPr>
              <p:cNvPr id="2247" name="Google Shape;2247;p7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49" name="Google Shape;2249;p71"/>
            <p:cNvGrpSpPr/>
            <p:nvPr/>
          </p:nvGrpSpPr>
          <p:grpSpPr>
            <a:xfrm>
              <a:off x="3716946" y="2776024"/>
              <a:ext cx="81971" cy="76912"/>
              <a:chOff x="3627175" y="2432450"/>
              <a:chExt cx="172100" cy="169075"/>
            </a:xfrm>
          </p:grpSpPr>
          <p:sp>
            <p:nvSpPr>
              <p:cNvPr id="2250" name="Google Shape;2250;p7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52" name="Google Shape;2252;p7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53" name="Google Shape;2253;p71"/>
            <p:cNvGrpSpPr/>
            <p:nvPr/>
          </p:nvGrpSpPr>
          <p:grpSpPr>
            <a:xfrm>
              <a:off x="3685682" y="2845624"/>
              <a:ext cx="29311" cy="45055"/>
              <a:chOff x="3561536" y="2585450"/>
              <a:chExt cx="61539" cy="99045"/>
            </a:xfrm>
          </p:grpSpPr>
          <p:sp>
            <p:nvSpPr>
              <p:cNvPr id="2254" name="Google Shape;2254;p7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56" name="Google Shape;2256;p71"/>
            <p:cNvGrpSpPr/>
            <p:nvPr/>
          </p:nvGrpSpPr>
          <p:grpSpPr>
            <a:xfrm>
              <a:off x="3849905" y="2572252"/>
              <a:ext cx="74339" cy="119559"/>
              <a:chOff x="3906325" y="1984500"/>
              <a:chExt cx="156075" cy="262825"/>
            </a:xfrm>
          </p:grpSpPr>
          <p:sp>
            <p:nvSpPr>
              <p:cNvPr id="2257" name="Google Shape;2257;p7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58" name="Google Shape;2258;p7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71"/>
            <p:cNvGrpSpPr/>
            <p:nvPr/>
          </p:nvGrpSpPr>
          <p:grpSpPr>
            <a:xfrm>
              <a:off x="2654821" y="2414345"/>
              <a:ext cx="667570" cy="558731"/>
              <a:chOff x="1397225" y="1637375"/>
              <a:chExt cx="1401575" cy="1228250"/>
            </a:xfrm>
          </p:grpSpPr>
          <p:sp>
            <p:nvSpPr>
              <p:cNvPr id="2260" name="Google Shape;2260;p7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61" name="Google Shape;2261;p71"/>
              <p:cNvGrpSpPr/>
              <p:nvPr/>
            </p:nvGrpSpPr>
            <p:grpSpPr>
              <a:xfrm>
                <a:off x="1397225" y="1637375"/>
                <a:ext cx="1398775" cy="1228250"/>
                <a:chOff x="1397225" y="1637375"/>
                <a:chExt cx="1398775" cy="1228250"/>
              </a:xfrm>
            </p:grpSpPr>
            <p:sp>
              <p:nvSpPr>
                <p:cNvPr id="2262" name="Google Shape;2262;p7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4" name="Google Shape;2264;p71"/>
            <p:cNvGrpSpPr/>
            <p:nvPr/>
          </p:nvGrpSpPr>
          <p:grpSpPr>
            <a:xfrm>
              <a:off x="3230417" y="3103734"/>
              <a:ext cx="282982" cy="280332"/>
              <a:chOff x="2605700" y="3152850"/>
              <a:chExt cx="594125" cy="616250"/>
            </a:xfrm>
          </p:grpSpPr>
          <p:sp>
            <p:nvSpPr>
              <p:cNvPr id="2265" name="Google Shape;2265;p7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66" name="Google Shape;2266;p7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67" name="Google Shape;2267;p71"/>
            <p:cNvGrpSpPr/>
            <p:nvPr/>
          </p:nvGrpSpPr>
          <p:grpSpPr>
            <a:xfrm>
              <a:off x="3265985" y="3226989"/>
              <a:ext cx="87151" cy="346202"/>
              <a:chOff x="2680375" y="3423800"/>
              <a:chExt cx="182975" cy="761050"/>
            </a:xfrm>
          </p:grpSpPr>
          <p:sp>
            <p:nvSpPr>
              <p:cNvPr id="2268" name="Google Shape;2268;p7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69" name="Google Shape;2269;p7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1"/>
            <p:cNvGrpSpPr/>
            <p:nvPr/>
          </p:nvGrpSpPr>
          <p:grpSpPr>
            <a:xfrm>
              <a:off x="3855466" y="3289811"/>
              <a:ext cx="112514" cy="94210"/>
              <a:chOff x="3918000" y="3561900"/>
              <a:chExt cx="236225" cy="207100"/>
            </a:xfrm>
          </p:grpSpPr>
          <p:sp>
            <p:nvSpPr>
              <p:cNvPr id="2271" name="Google Shape;2271;p7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72" name="Google Shape;2272;p7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7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76" name="Google Shape;2276;p71"/>
            <p:cNvGrpSpPr/>
            <p:nvPr/>
          </p:nvGrpSpPr>
          <p:grpSpPr>
            <a:xfrm>
              <a:off x="2905224" y="2311071"/>
              <a:ext cx="596721" cy="528992"/>
              <a:chOff x="1922950" y="1410350"/>
              <a:chExt cx="1252825" cy="1162875"/>
            </a:xfrm>
          </p:grpSpPr>
          <p:sp>
            <p:nvSpPr>
              <p:cNvPr id="2277" name="Google Shape;2277;p7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93" name="Google Shape;2293;p7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13" name="Google Shape;2313;p7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4" name="Google Shape;2314;p7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71"/>
            <p:cNvGrpSpPr/>
            <p:nvPr/>
          </p:nvGrpSpPr>
          <p:grpSpPr>
            <a:xfrm>
              <a:off x="3280929" y="3294542"/>
              <a:ext cx="109894" cy="272224"/>
              <a:chOff x="2711750" y="3572300"/>
              <a:chExt cx="230725" cy="598425"/>
            </a:xfrm>
          </p:grpSpPr>
          <p:sp>
            <p:nvSpPr>
              <p:cNvPr id="2316" name="Google Shape;2316;p7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71"/>
            <p:cNvGrpSpPr/>
            <p:nvPr/>
          </p:nvGrpSpPr>
          <p:grpSpPr>
            <a:xfrm>
              <a:off x="3790439" y="2408636"/>
              <a:ext cx="73017" cy="75684"/>
              <a:chOff x="3781475" y="1624825"/>
              <a:chExt cx="153300" cy="166375"/>
            </a:xfrm>
          </p:grpSpPr>
          <p:sp>
            <p:nvSpPr>
              <p:cNvPr id="2320" name="Google Shape;2320;p7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7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71"/>
            <p:cNvGrpSpPr/>
            <p:nvPr/>
          </p:nvGrpSpPr>
          <p:grpSpPr>
            <a:xfrm>
              <a:off x="4403342" y="3107749"/>
              <a:ext cx="316680" cy="101374"/>
              <a:chOff x="5068275" y="3161675"/>
              <a:chExt cx="664875" cy="222850"/>
            </a:xfrm>
          </p:grpSpPr>
          <p:sp>
            <p:nvSpPr>
              <p:cNvPr id="2332" name="Google Shape;2332;p7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71"/>
            <p:cNvGrpSpPr/>
            <p:nvPr/>
          </p:nvGrpSpPr>
          <p:grpSpPr>
            <a:xfrm>
              <a:off x="3697513" y="2707266"/>
              <a:ext cx="59549" cy="79733"/>
              <a:chOff x="3586375" y="2281300"/>
              <a:chExt cx="125025" cy="175275"/>
            </a:xfrm>
          </p:grpSpPr>
          <p:sp>
            <p:nvSpPr>
              <p:cNvPr id="2366" name="Google Shape;2366;p7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7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71"/>
            <p:cNvGrpSpPr/>
            <p:nvPr/>
          </p:nvGrpSpPr>
          <p:grpSpPr>
            <a:xfrm>
              <a:off x="4513224" y="3221724"/>
              <a:ext cx="274563" cy="280321"/>
              <a:chOff x="5298975" y="3412225"/>
              <a:chExt cx="576450" cy="616225"/>
            </a:xfrm>
          </p:grpSpPr>
          <p:sp>
            <p:nvSpPr>
              <p:cNvPr id="2370" name="Google Shape;2370;p7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1" name="Google Shape;2371;p7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1"/>
            <p:cNvGrpSpPr/>
            <p:nvPr/>
          </p:nvGrpSpPr>
          <p:grpSpPr>
            <a:xfrm>
              <a:off x="4824403" y="3421846"/>
              <a:ext cx="110132" cy="130647"/>
              <a:chOff x="5952300" y="3852150"/>
              <a:chExt cx="231225" cy="287200"/>
            </a:xfrm>
          </p:grpSpPr>
          <p:sp>
            <p:nvSpPr>
              <p:cNvPr id="2373" name="Google Shape;2373;p7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7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1"/>
            <p:cNvGrpSpPr/>
            <p:nvPr/>
          </p:nvGrpSpPr>
          <p:grpSpPr>
            <a:xfrm>
              <a:off x="4295710" y="3079670"/>
              <a:ext cx="14968" cy="27135"/>
              <a:chOff x="4842300" y="3099950"/>
              <a:chExt cx="31425" cy="59650"/>
            </a:xfrm>
          </p:grpSpPr>
          <p:sp>
            <p:nvSpPr>
              <p:cNvPr id="2384" name="Google Shape;2384;p7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71"/>
            <p:cNvGrpSpPr/>
            <p:nvPr/>
          </p:nvGrpSpPr>
          <p:grpSpPr>
            <a:xfrm>
              <a:off x="3831056" y="2816010"/>
              <a:ext cx="37378" cy="27612"/>
              <a:chOff x="3866750" y="2520350"/>
              <a:chExt cx="78475" cy="60700"/>
            </a:xfrm>
          </p:grpSpPr>
          <p:sp>
            <p:nvSpPr>
              <p:cNvPr id="2397" name="Google Shape;2397;p7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7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8" name="Google Shape;2418;p7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0" name="Google Shape;2430;p7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1"/>
            <p:cNvGrpSpPr/>
            <p:nvPr/>
          </p:nvGrpSpPr>
          <p:grpSpPr>
            <a:xfrm>
              <a:off x="3632736" y="3051591"/>
              <a:ext cx="63288" cy="45217"/>
              <a:chOff x="3450375" y="3038225"/>
              <a:chExt cx="132875" cy="99400"/>
            </a:xfrm>
          </p:grpSpPr>
          <p:sp>
            <p:nvSpPr>
              <p:cNvPr id="2444" name="Google Shape;2444;p7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7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5" name="Google Shape;2455;p7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65" name="Google Shape;2465;p7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1" name="Google Shape;2471;p7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719116" y="2850945"/>
            <a:ext cx="2622876" cy="1333540"/>
            <a:chOff x="238125" y="1038125"/>
            <a:chExt cx="7146800" cy="3633625"/>
          </a:xfrm>
        </p:grpSpPr>
        <p:sp>
          <p:nvSpPr>
            <p:cNvPr id="2482" name="Google Shape;2482;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1"/>
          <p:cNvGrpSpPr/>
          <p:nvPr/>
        </p:nvGrpSpPr>
        <p:grpSpPr>
          <a:xfrm>
            <a:off x="5834044" y="993055"/>
            <a:ext cx="2590840" cy="1380235"/>
            <a:chOff x="233350" y="949250"/>
            <a:chExt cx="7137300" cy="3802300"/>
          </a:xfrm>
        </p:grpSpPr>
        <p:sp>
          <p:nvSpPr>
            <p:cNvPr id="4055" name="Google Shape;4055;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1"/>
          <p:cNvGrpSpPr/>
          <p:nvPr/>
        </p:nvGrpSpPr>
        <p:grpSpPr>
          <a:xfrm>
            <a:off x="7648473" y="3037828"/>
            <a:ext cx="104231" cy="320340"/>
            <a:chOff x="7564426" y="3224343"/>
            <a:chExt cx="119985" cy="368801"/>
          </a:xfrm>
        </p:grpSpPr>
        <p:sp>
          <p:nvSpPr>
            <p:cNvPr id="4107" name="Google Shape;4107;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1"/>
          <p:cNvGrpSpPr/>
          <p:nvPr/>
        </p:nvGrpSpPr>
        <p:grpSpPr>
          <a:xfrm>
            <a:off x="7347962" y="3031929"/>
            <a:ext cx="189489" cy="332132"/>
            <a:chOff x="8370831" y="3202002"/>
            <a:chExt cx="218129" cy="382376"/>
          </a:xfrm>
        </p:grpSpPr>
        <p:sp>
          <p:nvSpPr>
            <p:cNvPr id="4110" name="Google Shape;4110;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1"/>
          <p:cNvGrpSpPr/>
          <p:nvPr/>
        </p:nvGrpSpPr>
        <p:grpSpPr>
          <a:xfrm>
            <a:off x="8071351" y="3443061"/>
            <a:ext cx="309429" cy="267000"/>
            <a:chOff x="6742064" y="3750480"/>
            <a:chExt cx="399315" cy="344560"/>
          </a:xfrm>
        </p:grpSpPr>
        <p:sp>
          <p:nvSpPr>
            <p:cNvPr id="4113" name="Google Shape;4113;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1"/>
          <p:cNvGrpSpPr/>
          <p:nvPr/>
        </p:nvGrpSpPr>
        <p:grpSpPr>
          <a:xfrm>
            <a:off x="7610370" y="3794109"/>
            <a:ext cx="180437" cy="281608"/>
            <a:chOff x="7248525" y="3739696"/>
            <a:chExt cx="230531" cy="359790"/>
          </a:xfrm>
        </p:grpSpPr>
        <p:sp>
          <p:nvSpPr>
            <p:cNvPr id="4116" name="Google Shape;4116;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1"/>
          <p:cNvGrpSpPr/>
          <p:nvPr/>
        </p:nvGrpSpPr>
        <p:grpSpPr>
          <a:xfrm>
            <a:off x="7856289" y="3437333"/>
            <a:ext cx="162896" cy="278710"/>
            <a:chOff x="7601242" y="3729267"/>
            <a:chExt cx="222566" cy="380803"/>
          </a:xfrm>
        </p:grpSpPr>
        <p:sp>
          <p:nvSpPr>
            <p:cNvPr id="4119" name="Google Shape;4119;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1" name="Google Shape;4121;p7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71"/>
          <p:cNvGrpSpPr/>
          <p:nvPr/>
        </p:nvGrpSpPr>
        <p:grpSpPr>
          <a:xfrm>
            <a:off x="7345935" y="3438473"/>
            <a:ext cx="193543" cy="275990"/>
            <a:chOff x="8304647" y="3738687"/>
            <a:chExt cx="225076" cy="320956"/>
          </a:xfrm>
        </p:grpSpPr>
        <p:sp>
          <p:nvSpPr>
            <p:cNvPr id="4123" name="Google Shape;4123;p7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1"/>
          <p:cNvGrpSpPr/>
          <p:nvPr/>
        </p:nvGrpSpPr>
        <p:grpSpPr>
          <a:xfrm>
            <a:off x="7618427" y="3438473"/>
            <a:ext cx="178492" cy="275990"/>
            <a:chOff x="8615101" y="3738687"/>
            <a:chExt cx="207573" cy="320956"/>
          </a:xfrm>
        </p:grpSpPr>
        <p:sp>
          <p:nvSpPr>
            <p:cNvPr id="4127" name="Google Shape;4127;p7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0" name="Google Shape;4130;p7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1"/>
          <p:cNvGrpSpPr/>
          <p:nvPr/>
        </p:nvGrpSpPr>
        <p:grpSpPr>
          <a:xfrm>
            <a:off x="6013132" y="3559961"/>
            <a:ext cx="557671" cy="511283"/>
            <a:chOff x="6015419" y="3716859"/>
            <a:chExt cx="557671" cy="511283"/>
          </a:xfrm>
        </p:grpSpPr>
        <p:sp>
          <p:nvSpPr>
            <p:cNvPr id="4132" name="Google Shape;4132;p7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71"/>
            <p:cNvGrpSpPr/>
            <p:nvPr/>
          </p:nvGrpSpPr>
          <p:grpSpPr>
            <a:xfrm>
              <a:off x="6036094" y="3716980"/>
              <a:ext cx="529860" cy="510468"/>
              <a:chOff x="6036094" y="3716980"/>
              <a:chExt cx="529860" cy="510468"/>
            </a:xfrm>
          </p:grpSpPr>
          <p:sp>
            <p:nvSpPr>
              <p:cNvPr id="4134" name="Google Shape;4134;p7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71"/>
          <p:cNvGrpSpPr/>
          <p:nvPr/>
        </p:nvGrpSpPr>
        <p:grpSpPr>
          <a:xfrm>
            <a:off x="6642017" y="2916730"/>
            <a:ext cx="576302" cy="511871"/>
            <a:chOff x="6644304" y="3073628"/>
            <a:chExt cx="576302" cy="511871"/>
          </a:xfrm>
        </p:grpSpPr>
        <p:sp>
          <p:nvSpPr>
            <p:cNvPr id="4145" name="Google Shape;4145;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71"/>
            <p:cNvGrpSpPr/>
            <p:nvPr/>
          </p:nvGrpSpPr>
          <p:grpSpPr>
            <a:xfrm>
              <a:off x="6712169" y="3085440"/>
              <a:ext cx="481622" cy="494913"/>
              <a:chOff x="6712169" y="3085440"/>
              <a:chExt cx="481622" cy="494913"/>
            </a:xfrm>
          </p:grpSpPr>
          <p:sp>
            <p:nvSpPr>
              <p:cNvPr id="4147" name="Google Shape;4147;p7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2" name="Google Shape;4152;p7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1"/>
          <p:cNvGrpSpPr/>
          <p:nvPr/>
        </p:nvGrpSpPr>
        <p:grpSpPr>
          <a:xfrm>
            <a:off x="6649868" y="3559725"/>
            <a:ext cx="560631" cy="511352"/>
            <a:chOff x="6652154" y="3716623"/>
            <a:chExt cx="560631" cy="511352"/>
          </a:xfrm>
        </p:grpSpPr>
        <p:sp>
          <p:nvSpPr>
            <p:cNvPr id="4157" name="Google Shape;4157;p7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1"/>
            <p:cNvGrpSpPr/>
            <p:nvPr/>
          </p:nvGrpSpPr>
          <p:grpSpPr>
            <a:xfrm>
              <a:off x="6669657" y="3716715"/>
              <a:ext cx="466779" cy="464290"/>
              <a:chOff x="6669657" y="3716715"/>
              <a:chExt cx="466779" cy="464290"/>
            </a:xfrm>
          </p:grpSpPr>
          <p:sp>
            <p:nvSpPr>
              <p:cNvPr id="4159" name="Google Shape;4159;p7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71"/>
          <p:cNvGrpSpPr/>
          <p:nvPr/>
        </p:nvGrpSpPr>
        <p:grpSpPr>
          <a:xfrm>
            <a:off x="7843959" y="3841134"/>
            <a:ext cx="187557" cy="187557"/>
            <a:chOff x="8565775" y="671075"/>
            <a:chExt cx="441000" cy="441000"/>
          </a:xfrm>
        </p:grpSpPr>
        <p:sp>
          <p:nvSpPr>
            <p:cNvPr id="4173" name="Google Shape;417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7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7" name="Google Shape;4177;p71"/>
          <p:cNvGrpSpPr/>
          <p:nvPr/>
        </p:nvGrpSpPr>
        <p:grpSpPr>
          <a:xfrm>
            <a:off x="5997814" y="2919352"/>
            <a:ext cx="587871" cy="512373"/>
            <a:chOff x="6000100" y="3076250"/>
            <a:chExt cx="587871" cy="512373"/>
          </a:xfrm>
        </p:grpSpPr>
        <p:sp>
          <p:nvSpPr>
            <p:cNvPr id="4178" name="Google Shape;4178;p7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71"/>
            <p:cNvGrpSpPr/>
            <p:nvPr/>
          </p:nvGrpSpPr>
          <p:grpSpPr>
            <a:xfrm>
              <a:off x="6031360" y="3076713"/>
              <a:ext cx="539107" cy="480965"/>
              <a:chOff x="6031360" y="3076713"/>
              <a:chExt cx="539107" cy="480965"/>
            </a:xfrm>
          </p:grpSpPr>
          <p:sp>
            <p:nvSpPr>
              <p:cNvPr id="4180" name="Google Shape;4180;p7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71"/>
          <p:cNvGrpSpPr/>
          <p:nvPr/>
        </p:nvGrpSpPr>
        <p:grpSpPr>
          <a:xfrm>
            <a:off x="3369305" y="938716"/>
            <a:ext cx="2310381" cy="1488888"/>
            <a:chOff x="229225" y="549050"/>
            <a:chExt cx="7161750" cy="4615275"/>
          </a:xfrm>
        </p:grpSpPr>
        <p:sp>
          <p:nvSpPr>
            <p:cNvPr id="4188" name="Google Shape;4188;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1"/>
          <p:cNvGrpSpPr/>
          <p:nvPr/>
        </p:nvGrpSpPr>
        <p:grpSpPr>
          <a:xfrm>
            <a:off x="3514723" y="2830563"/>
            <a:ext cx="2310282" cy="1374222"/>
            <a:chOff x="238125" y="732525"/>
            <a:chExt cx="7130500" cy="4241425"/>
          </a:xfrm>
        </p:grpSpPr>
        <p:sp>
          <p:nvSpPr>
            <p:cNvPr id="4306" name="Google Shape;4306;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grpSp>
        <p:nvGrpSpPr>
          <p:cNvPr id="4424" name="Google Shape;4424;p72"/>
          <p:cNvGrpSpPr/>
          <p:nvPr/>
        </p:nvGrpSpPr>
        <p:grpSpPr>
          <a:xfrm>
            <a:off x="725414" y="969763"/>
            <a:ext cx="2507799" cy="206239"/>
            <a:chOff x="106648" y="895722"/>
            <a:chExt cx="4481413" cy="374300"/>
          </a:xfrm>
        </p:grpSpPr>
        <p:grpSp>
          <p:nvGrpSpPr>
            <p:cNvPr id="4425" name="Google Shape;4425;p72"/>
            <p:cNvGrpSpPr/>
            <p:nvPr/>
          </p:nvGrpSpPr>
          <p:grpSpPr>
            <a:xfrm>
              <a:off x="2233276" y="895722"/>
              <a:ext cx="1082667" cy="223591"/>
              <a:chOff x="4808316" y="2800065"/>
              <a:chExt cx="1999386" cy="412910"/>
            </a:xfrm>
          </p:grpSpPr>
          <p:sp>
            <p:nvSpPr>
              <p:cNvPr id="4426" name="Google Shape;4426;p7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2"/>
              <p:cNvGrpSpPr/>
              <p:nvPr/>
            </p:nvGrpSpPr>
            <p:grpSpPr>
              <a:xfrm>
                <a:off x="4808316" y="2800065"/>
                <a:ext cx="92400" cy="411825"/>
                <a:chOff x="845575" y="2563700"/>
                <a:chExt cx="92400" cy="411825"/>
              </a:xfrm>
            </p:grpSpPr>
            <p:cxnSp>
              <p:nvCxnSpPr>
                <p:cNvPr id="4428" name="Google Shape;4428;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9" name="Google Shape;4429;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2"/>
            <p:cNvGrpSpPr/>
            <p:nvPr/>
          </p:nvGrpSpPr>
          <p:grpSpPr>
            <a:xfrm>
              <a:off x="106648" y="895722"/>
              <a:ext cx="1088401" cy="223591"/>
              <a:chOff x="881025" y="2800065"/>
              <a:chExt cx="2009975" cy="412910"/>
            </a:xfrm>
          </p:grpSpPr>
          <p:sp>
            <p:nvSpPr>
              <p:cNvPr id="4431" name="Google Shape;4431;p7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2"/>
              <p:cNvGrpSpPr/>
              <p:nvPr/>
            </p:nvGrpSpPr>
            <p:grpSpPr>
              <a:xfrm>
                <a:off x="881025" y="2800065"/>
                <a:ext cx="92400" cy="411825"/>
                <a:chOff x="845575" y="2563700"/>
                <a:chExt cx="92400" cy="411825"/>
              </a:xfrm>
            </p:grpSpPr>
            <p:cxnSp>
              <p:nvCxnSpPr>
                <p:cNvPr id="4433" name="Google Shape;4433;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4" name="Google Shape;4434;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72"/>
            <p:cNvGrpSpPr/>
            <p:nvPr/>
          </p:nvGrpSpPr>
          <p:grpSpPr>
            <a:xfrm>
              <a:off x="1172346" y="1047018"/>
              <a:ext cx="1083151" cy="223003"/>
              <a:chOff x="2849073" y="3079467"/>
              <a:chExt cx="2000279" cy="411825"/>
            </a:xfrm>
          </p:grpSpPr>
          <p:sp>
            <p:nvSpPr>
              <p:cNvPr id="4436" name="Google Shape;4436;p7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7" name="Google Shape;4437;p72"/>
              <p:cNvGrpSpPr/>
              <p:nvPr/>
            </p:nvGrpSpPr>
            <p:grpSpPr>
              <a:xfrm rot="10800000">
                <a:off x="2849073" y="3079467"/>
                <a:ext cx="92400" cy="411825"/>
                <a:chOff x="2070100" y="2563700"/>
                <a:chExt cx="92400" cy="411825"/>
              </a:xfrm>
            </p:grpSpPr>
            <p:cxnSp>
              <p:nvCxnSpPr>
                <p:cNvPr id="4438" name="Google Shape;4438;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9" name="Google Shape;4439;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72"/>
            <p:cNvGrpSpPr/>
            <p:nvPr/>
          </p:nvGrpSpPr>
          <p:grpSpPr>
            <a:xfrm>
              <a:off x="3290132" y="1047018"/>
              <a:ext cx="1297929" cy="223003"/>
              <a:chOff x="6760035" y="3079467"/>
              <a:chExt cx="2396914" cy="411825"/>
            </a:xfrm>
          </p:grpSpPr>
          <p:sp>
            <p:nvSpPr>
              <p:cNvPr id="4441" name="Google Shape;4441;p7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2"/>
              <p:cNvGrpSpPr/>
              <p:nvPr/>
            </p:nvGrpSpPr>
            <p:grpSpPr>
              <a:xfrm rot="10800000">
                <a:off x="6760035" y="3079467"/>
                <a:ext cx="92400" cy="411825"/>
                <a:chOff x="2070100" y="2563700"/>
                <a:chExt cx="92400" cy="411825"/>
              </a:xfrm>
            </p:grpSpPr>
            <p:cxnSp>
              <p:nvCxnSpPr>
                <p:cNvPr id="4443" name="Google Shape;4443;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44" name="Google Shape;4444;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5" name="Google Shape;4445;p72"/>
          <p:cNvGrpSpPr/>
          <p:nvPr/>
        </p:nvGrpSpPr>
        <p:grpSpPr>
          <a:xfrm>
            <a:off x="2143176" y="3369134"/>
            <a:ext cx="1086701" cy="799429"/>
            <a:chOff x="2183288" y="3555572"/>
            <a:chExt cx="1136241" cy="835873"/>
          </a:xfrm>
        </p:grpSpPr>
        <p:sp>
          <p:nvSpPr>
            <p:cNvPr id="4446" name="Google Shape;4446;p7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7" name="Google Shape;4447;p72"/>
            <p:cNvGrpSpPr/>
            <p:nvPr/>
          </p:nvGrpSpPr>
          <p:grpSpPr>
            <a:xfrm>
              <a:off x="2205895" y="3637269"/>
              <a:ext cx="1089848" cy="724993"/>
              <a:chOff x="2205895" y="3637269"/>
              <a:chExt cx="1089848" cy="724993"/>
            </a:xfrm>
          </p:grpSpPr>
          <p:sp>
            <p:nvSpPr>
              <p:cNvPr id="4448" name="Google Shape;4448;p7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7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6" name="Google Shape;4456;p72"/>
            <p:cNvGrpSpPr/>
            <p:nvPr/>
          </p:nvGrpSpPr>
          <p:grpSpPr>
            <a:xfrm>
              <a:off x="3173850" y="3779426"/>
              <a:ext cx="145679" cy="70048"/>
              <a:chOff x="3173850" y="3779426"/>
              <a:chExt cx="145679" cy="70048"/>
            </a:xfrm>
          </p:grpSpPr>
          <p:cxnSp>
            <p:nvCxnSpPr>
              <p:cNvPr id="4457" name="Google Shape;4457;p7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58" name="Google Shape;4458;p7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2"/>
            <p:cNvGrpSpPr/>
            <p:nvPr/>
          </p:nvGrpSpPr>
          <p:grpSpPr>
            <a:xfrm>
              <a:off x="2183288" y="4139483"/>
              <a:ext cx="145133" cy="70048"/>
              <a:chOff x="2183288" y="4139483"/>
              <a:chExt cx="145133" cy="70048"/>
            </a:xfrm>
          </p:grpSpPr>
          <p:cxnSp>
            <p:nvCxnSpPr>
              <p:cNvPr id="4460" name="Google Shape;4460;p7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61" name="Google Shape;4461;p7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3" name="Google Shape;4463;p7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64" name="Google Shape;4464;p72"/>
            <p:cNvGrpSpPr/>
            <p:nvPr/>
          </p:nvGrpSpPr>
          <p:grpSpPr>
            <a:xfrm>
              <a:off x="2943836" y="4268886"/>
              <a:ext cx="60717" cy="122559"/>
              <a:chOff x="2943836" y="4268886"/>
              <a:chExt cx="60717" cy="122559"/>
            </a:xfrm>
          </p:grpSpPr>
          <p:sp>
            <p:nvSpPr>
              <p:cNvPr id="4465" name="Google Shape;4465;p7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7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67" name="Google Shape;4467;p72"/>
          <p:cNvGrpSpPr/>
          <p:nvPr/>
        </p:nvGrpSpPr>
        <p:grpSpPr>
          <a:xfrm>
            <a:off x="3406121" y="1290134"/>
            <a:ext cx="1675870" cy="758251"/>
            <a:chOff x="3530532" y="1496185"/>
            <a:chExt cx="1562000" cy="706730"/>
          </a:xfrm>
        </p:grpSpPr>
        <p:cxnSp>
          <p:nvCxnSpPr>
            <p:cNvPr id="4468" name="Google Shape;4468;p7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69" name="Google Shape;4469;p72"/>
            <p:cNvGrpSpPr/>
            <p:nvPr/>
          </p:nvGrpSpPr>
          <p:grpSpPr>
            <a:xfrm>
              <a:off x="3530532" y="1496185"/>
              <a:ext cx="323430" cy="463587"/>
              <a:chOff x="3530532" y="1496185"/>
              <a:chExt cx="323430" cy="463587"/>
            </a:xfrm>
          </p:grpSpPr>
          <p:grpSp>
            <p:nvGrpSpPr>
              <p:cNvPr id="4470" name="Google Shape;4470;p72"/>
              <p:cNvGrpSpPr/>
              <p:nvPr/>
            </p:nvGrpSpPr>
            <p:grpSpPr>
              <a:xfrm>
                <a:off x="3567462" y="1496185"/>
                <a:ext cx="286500" cy="361376"/>
                <a:chOff x="3567462" y="1496185"/>
                <a:chExt cx="286500" cy="361376"/>
              </a:xfrm>
            </p:grpSpPr>
            <p:cxnSp>
              <p:nvCxnSpPr>
                <p:cNvPr id="4471" name="Google Shape;4471;p7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2" name="Google Shape;4472;p7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7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2"/>
            <p:cNvGrpSpPr/>
            <p:nvPr/>
          </p:nvGrpSpPr>
          <p:grpSpPr>
            <a:xfrm>
              <a:off x="3891569" y="1779209"/>
              <a:ext cx="323945" cy="423706"/>
              <a:chOff x="3891569" y="1779209"/>
              <a:chExt cx="323945" cy="423706"/>
            </a:xfrm>
          </p:grpSpPr>
          <p:grpSp>
            <p:nvGrpSpPr>
              <p:cNvPr id="4475" name="Google Shape;4475;p72"/>
              <p:cNvGrpSpPr/>
              <p:nvPr/>
            </p:nvGrpSpPr>
            <p:grpSpPr>
              <a:xfrm>
                <a:off x="3929014" y="1881638"/>
                <a:ext cx="286500" cy="321278"/>
                <a:chOff x="3929014" y="1881638"/>
                <a:chExt cx="286500" cy="321278"/>
              </a:xfrm>
            </p:grpSpPr>
            <p:cxnSp>
              <p:nvCxnSpPr>
                <p:cNvPr id="4476" name="Google Shape;4476;p7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77" name="Google Shape;4477;p7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2"/>
            <p:cNvGrpSpPr/>
            <p:nvPr/>
          </p:nvGrpSpPr>
          <p:grpSpPr>
            <a:xfrm>
              <a:off x="4252606" y="1496185"/>
              <a:ext cx="324721" cy="463587"/>
              <a:chOff x="4252606" y="1496185"/>
              <a:chExt cx="324721" cy="463587"/>
            </a:xfrm>
          </p:grpSpPr>
          <p:grpSp>
            <p:nvGrpSpPr>
              <p:cNvPr id="4480" name="Google Shape;4480;p72"/>
              <p:cNvGrpSpPr/>
              <p:nvPr/>
            </p:nvGrpSpPr>
            <p:grpSpPr>
              <a:xfrm>
                <a:off x="4290828" y="1496185"/>
                <a:ext cx="286500" cy="361376"/>
                <a:chOff x="4290828" y="1496185"/>
                <a:chExt cx="286500" cy="361376"/>
              </a:xfrm>
            </p:grpSpPr>
            <p:cxnSp>
              <p:nvCxnSpPr>
                <p:cNvPr id="4481" name="Google Shape;4481;p7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82" name="Google Shape;4482;p7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3" name="Google Shape;4483;p7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2"/>
            <p:cNvGrpSpPr/>
            <p:nvPr/>
          </p:nvGrpSpPr>
          <p:grpSpPr>
            <a:xfrm>
              <a:off x="4613643" y="1763716"/>
              <a:ext cx="325308" cy="439200"/>
              <a:chOff x="4613643" y="1763716"/>
              <a:chExt cx="325308" cy="439200"/>
            </a:xfrm>
          </p:grpSpPr>
          <p:grpSp>
            <p:nvGrpSpPr>
              <p:cNvPr id="4485" name="Google Shape;4485;p72"/>
              <p:cNvGrpSpPr/>
              <p:nvPr/>
            </p:nvGrpSpPr>
            <p:grpSpPr>
              <a:xfrm>
                <a:off x="4652451" y="1879538"/>
                <a:ext cx="286500" cy="323378"/>
                <a:chOff x="4652451" y="1879538"/>
                <a:chExt cx="286500" cy="323378"/>
              </a:xfrm>
            </p:grpSpPr>
            <p:cxnSp>
              <p:nvCxnSpPr>
                <p:cNvPr id="4486" name="Google Shape;4486;p7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87" name="Google Shape;4487;p7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7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2"/>
          <p:cNvGrpSpPr/>
          <p:nvPr/>
        </p:nvGrpSpPr>
        <p:grpSpPr>
          <a:xfrm>
            <a:off x="3417981" y="2143759"/>
            <a:ext cx="1652173" cy="391517"/>
            <a:chOff x="3512551" y="2358270"/>
            <a:chExt cx="1597383" cy="378533"/>
          </a:xfrm>
        </p:grpSpPr>
        <p:cxnSp>
          <p:nvCxnSpPr>
            <p:cNvPr id="4490" name="Google Shape;4490;p72"/>
            <p:cNvCxnSpPr>
              <a:stCxn id="4491" idx="6"/>
              <a:endCxn id="449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93" name="Google Shape;4493;p72"/>
            <p:cNvGrpSpPr/>
            <p:nvPr/>
          </p:nvGrpSpPr>
          <p:grpSpPr>
            <a:xfrm>
              <a:off x="3512551" y="2358270"/>
              <a:ext cx="225647" cy="307714"/>
              <a:chOff x="2182679" y="2004714"/>
              <a:chExt cx="792300" cy="1080458"/>
            </a:xfrm>
          </p:grpSpPr>
          <p:cxnSp>
            <p:nvCxnSpPr>
              <p:cNvPr id="4494" name="Google Shape;4494;p72"/>
              <p:cNvCxnSpPr>
                <a:stCxn id="449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1" name="Google Shape;4491;p7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2"/>
            <p:cNvGrpSpPr/>
            <p:nvPr/>
          </p:nvGrpSpPr>
          <p:grpSpPr>
            <a:xfrm>
              <a:off x="3969644" y="2440153"/>
              <a:ext cx="225853" cy="296651"/>
              <a:chOff x="3775710" y="1729289"/>
              <a:chExt cx="136500" cy="179289"/>
            </a:xfrm>
          </p:grpSpPr>
          <p:cxnSp>
            <p:nvCxnSpPr>
              <p:cNvPr id="4497" name="Google Shape;4497;p7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98" name="Google Shape;4498;p7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2"/>
            <p:cNvGrpSpPr/>
            <p:nvPr/>
          </p:nvGrpSpPr>
          <p:grpSpPr>
            <a:xfrm>
              <a:off x="4427051" y="2358270"/>
              <a:ext cx="225647" cy="307714"/>
              <a:chOff x="5393704" y="2004714"/>
              <a:chExt cx="792300" cy="1080458"/>
            </a:xfrm>
          </p:grpSpPr>
          <p:cxnSp>
            <p:nvCxnSpPr>
              <p:cNvPr id="4501" name="Google Shape;4501;p72"/>
              <p:cNvCxnSpPr>
                <a:stCxn id="450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03" name="Google Shape;4503;p7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2"/>
            <p:cNvGrpSpPr/>
            <p:nvPr/>
          </p:nvGrpSpPr>
          <p:grpSpPr>
            <a:xfrm>
              <a:off x="4884287" y="2440252"/>
              <a:ext cx="225647" cy="296532"/>
              <a:chOff x="6999166" y="2292572"/>
              <a:chExt cx="792300" cy="1041192"/>
            </a:xfrm>
          </p:grpSpPr>
          <p:cxnSp>
            <p:nvCxnSpPr>
              <p:cNvPr id="4505" name="Google Shape;4505;p7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7" name="Google Shape;4507;p72"/>
          <p:cNvGrpSpPr/>
          <p:nvPr/>
        </p:nvGrpSpPr>
        <p:grpSpPr>
          <a:xfrm>
            <a:off x="6838789" y="979959"/>
            <a:ext cx="1581844" cy="732818"/>
            <a:chOff x="634175" y="2986275"/>
            <a:chExt cx="3147949" cy="1458344"/>
          </a:xfrm>
        </p:grpSpPr>
        <p:cxnSp>
          <p:nvCxnSpPr>
            <p:cNvPr id="4508" name="Google Shape;4508;p72"/>
            <p:cNvCxnSpPr>
              <a:stCxn id="4509" idx="4"/>
              <a:endCxn id="451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11" name="Google Shape;4511;p72"/>
            <p:cNvCxnSpPr>
              <a:stCxn id="4510" idx="0"/>
              <a:endCxn id="451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3" name="Google Shape;4513;p72"/>
            <p:cNvCxnSpPr>
              <a:stCxn id="4512" idx="4"/>
              <a:endCxn id="451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5" name="Google Shape;4515;p72"/>
            <p:cNvCxnSpPr>
              <a:stCxn id="4514" idx="0"/>
              <a:endCxn id="451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16" name="Google Shape;4516;p7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2" name="Google Shape;4512;p7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9" name="Google Shape;4509;p7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4" name="Google Shape;4514;p7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0" name="Google Shape;4510;p7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17" name="Google Shape;4517;p72"/>
          <p:cNvGrpSpPr/>
          <p:nvPr/>
        </p:nvGrpSpPr>
        <p:grpSpPr>
          <a:xfrm>
            <a:off x="3406504" y="2674269"/>
            <a:ext cx="1675128" cy="313674"/>
            <a:chOff x="998425" y="1182125"/>
            <a:chExt cx="1065400" cy="199500"/>
          </a:xfrm>
        </p:grpSpPr>
        <p:sp>
          <p:nvSpPr>
            <p:cNvPr id="4518" name="Google Shape;4518;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2"/>
          <p:cNvGrpSpPr/>
          <p:nvPr/>
        </p:nvGrpSpPr>
        <p:grpSpPr>
          <a:xfrm>
            <a:off x="3406503" y="3630235"/>
            <a:ext cx="1675129" cy="525345"/>
            <a:chOff x="5194708" y="3484366"/>
            <a:chExt cx="3148148" cy="987304"/>
          </a:xfrm>
        </p:grpSpPr>
        <p:grpSp>
          <p:nvGrpSpPr>
            <p:cNvPr id="4524" name="Google Shape;4524;p72"/>
            <p:cNvGrpSpPr/>
            <p:nvPr/>
          </p:nvGrpSpPr>
          <p:grpSpPr>
            <a:xfrm>
              <a:off x="7531521" y="3484366"/>
              <a:ext cx="811335" cy="987304"/>
              <a:chOff x="3379425" y="1617275"/>
              <a:chExt cx="1090650" cy="1327200"/>
            </a:xfrm>
          </p:grpSpPr>
          <p:sp>
            <p:nvSpPr>
              <p:cNvPr id="4525" name="Google Shape;452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2"/>
            <p:cNvGrpSpPr/>
            <p:nvPr/>
          </p:nvGrpSpPr>
          <p:grpSpPr>
            <a:xfrm>
              <a:off x="6752546" y="3484366"/>
              <a:ext cx="811428" cy="987304"/>
              <a:chOff x="2332275" y="1617275"/>
              <a:chExt cx="1090775" cy="1327200"/>
            </a:xfrm>
          </p:grpSpPr>
          <p:sp>
            <p:nvSpPr>
              <p:cNvPr id="4529" name="Google Shape;452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2"/>
            <p:cNvGrpSpPr/>
            <p:nvPr/>
          </p:nvGrpSpPr>
          <p:grpSpPr>
            <a:xfrm>
              <a:off x="5973664" y="3484366"/>
              <a:ext cx="811335" cy="987304"/>
              <a:chOff x="1285250" y="1617275"/>
              <a:chExt cx="1090650" cy="1327200"/>
            </a:xfrm>
          </p:grpSpPr>
          <p:sp>
            <p:nvSpPr>
              <p:cNvPr id="4533" name="Google Shape;453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2"/>
            <p:cNvGrpSpPr/>
            <p:nvPr/>
          </p:nvGrpSpPr>
          <p:grpSpPr>
            <a:xfrm>
              <a:off x="5194708" y="3484366"/>
              <a:ext cx="811409" cy="987304"/>
              <a:chOff x="238125" y="1617275"/>
              <a:chExt cx="1090750" cy="1327200"/>
            </a:xfrm>
          </p:grpSpPr>
          <p:sp>
            <p:nvSpPr>
              <p:cNvPr id="4537" name="Google Shape;453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2"/>
          <p:cNvGrpSpPr/>
          <p:nvPr/>
        </p:nvGrpSpPr>
        <p:grpSpPr>
          <a:xfrm>
            <a:off x="6840188" y="2276124"/>
            <a:ext cx="1579046" cy="522230"/>
            <a:chOff x="6853641" y="2534077"/>
            <a:chExt cx="1515545" cy="501229"/>
          </a:xfrm>
        </p:grpSpPr>
        <p:grpSp>
          <p:nvGrpSpPr>
            <p:cNvPr id="4541" name="Google Shape;4541;p72"/>
            <p:cNvGrpSpPr/>
            <p:nvPr/>
          </p:nvGrpSpPr>
          <p:grpSpPr>
            <a:xfrm>
              <a:off x="6853641" y="2618923"/>
              <a:ext cx="1515545" cy="324556"/>
              <a:chOff x="6853641" y="2618923"/>
              <a:chExt cx="1515545" cy="324556"/>
            </a:xfrm>
          </p:grpSpPr>
          <p:sp>
            <p:nvSpPr>
              <p:cNvPr id="4542" name="Google Shape;4542;p7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7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2"/>
          <p:cNvGrpSpPr/>
          <p:nvPr/>
        </p:nvGrpSpPr>
        <p:grpSpPr>
          <a:xfrm>
            <a:off x="3435080" y="3151165"/>
            <a:ext cx="1617976" cy="346616"/>
            <a:chOff x="1808063" y="4294338"/>
            <a:chExt cx="3370782" cy="721817"/>
          </a:xfrm>
        </p:grpSpPr>
        <p:sp>
          <p:nvSpPr>
            <p:cNvPr id="4553" name="Google Shape;4553;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2"/>
          <p:cNvGrpSpPr/>
          <p:nvPr/>
        </p:nvGrpSpPr>
        <p:grpSpPr>
          <a:xfrm>
            <a:off x="5261076" y="3817915"/>
            <a:ext cx="1417067" cy="350605"/>
            <a:chOff x="4234950" y="2101012"/>
            <a:chExt cx="4219974" cy="1044090"/>
          </a:xfrm>
        </p:grpSpPr>
        <p:sp>
          <p:nvSpPr>
            <p:cNvPr id="4564" name="Google Shape;4564;p7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2"/>
          <p:cNvGrpSpPr/>
          <p:nvPr/>
        </p:nvGrpSpPr>
        <p:grpSpPr>
          <a:xfrm>
            <a:off x="6836548" y="1808672"/>
            <a:ext cx="1586327" cy="371557"/>
            <a:chOff x="1247650" y="2075423"/>
            <a:chExt cx="6648477" cy="1557238"/>
          </a:xfrm>
        </p:grpSpPr>
        <p:sp>
          <p:nvSpPr>
            <p:cNvPr id="4581" name="Google Shape;4581;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2"/>
          <p:cNvGrpSpPr/>
          <p:nvPr/>
        </p:nvGrpSpPr>
        <p:grpSpPr>
          <a:xfrm>
            <a:off x="5267818" y="961862"/>
            <a:ext cx="1415601" cy="1648533"/>
            <a:chOff x="1839112" y="2209163"/>
            <a:chExt cx="1918159" cy="2233784"/>
          </a:xfrm>
        </p:grpSpPr>
        <p:sp>
          <p:nvSpPr>
            <p:cNvPr id="4588" name="Google Shape;4588;p7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72"/>
            <p:cNvCxnSpPr>
              <a:stCxn id="4588" idx="6"/>
              <a:endCxn id="458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2" name="Google Shape;4592;p72"/>
            <p:cNvCxnSpPr>
              <a:stCxn id="4589" idx="4"/>
              <a:endCxn id="459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94" name="Google Shape;4594;p72"/>
            <p:cNvCxnSpPr>
              <a:stCxn id="4593" idx="6"/>
              <a:endCxn id="459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5" name="Google Shape;4595;p72"/>
            <p:cNvCxnSpPr>
              <a:stCxn id="4590" idx="4"/>
              <a:endCxn id="459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93" name="Google Shape;4593;p7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72"/>
            <p:cNvCxnSpPr>
              <a:endCxn id="459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99" name="Google Shape;4599;p72"/>
          <p:cNvGrpSpPr/>
          <p:nvPr/>
        </p:nvGrpSpPr>
        <p:grpSpPr>
          <a:xfrm>
            <a:off x="3425084" y="979946"/>
            <a:ext cx="1637968" cy="154942"/>
            <a:chOff x="238125" y="2506075"/>
            <a:chExt cx="7115411" cy="673075"/>
          </a:xfrm>
        </p:grpSpPr>
        <p:sp>
          <p:nvSpPr>
            <p:cNvPr id="4600" name="Google Shape;4600;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2"/>
          <p:cNvGrpSpPr/>
          <p:nvPr/>
        </p:nvGrpSpPr>
        <p:grpSpPr>
          <a:xfrm>
            <a:off x="1965820" y="1294664"/>
            <a:ext cx="1262932" cy="785408"/>
            <a:chOff x="548861" y="389676"/>
            <a:chExt cx="3843371" cy="2390163"/>
          </a:xfrm>
        </p:grpSpPr>
        <p:cxnSp>
          <p:nvCxnSpPr>
            <p:cNvPr id="4606" name="Google Shape;4606;p7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7" name="Google Shape;4607;p7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8" name="Google Shape;4608;p7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9" name="Google Shape;4609;p7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10" name="Google Shape;4610;p7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11" name="Google Shape;4611;p7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2" name="Google Shape;4612;p7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13" name="Google Shape;4613;p7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2"/>
          <p:cNvGrpSpPr/>
          <p:nvPr/>
        </p:nvGrpSpPr>
        <p:grpSpPr>
          <a:xfrm>
            <a:off x="753952" y="2401541"/>
            <a:ext cx="1412054" cy="633562"/>
            <a:chOff x="1187400" y="2529299"/>
            <a:chExt cx="6769193" cy="2241903"/>
          </a:xfrm>
        </p:grpSpPr>
        <p:sp>
          <p:nvSpPr>
            <p:cNvPr id="4620" name="Google Shape;4620;p7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21" name="Google Shape;4621;p7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2" name="Google Shape;4622;p7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3" name="Google Shape;4623;p7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4" name="Google Shape;4624;p7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5" name="Google Shape;4625;p7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6" name="Google Shape;4626;p7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27" name="Google Shape;4627;p72"/>
            <p:cNvCxnSpPr>
              <a:stCxn id="4620" idx="2"/>
              <a:endCxn id="462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8" name="Google Shape;4628;p72"/>
            <p:cNvCxnSpPr>
              <a:stCxn id="4622" idx="0"/>
              <a:endCxn id="462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9" name="Google Shape;4629;p72"/>
            <p:cNvCxnSpPr>
              <a:stCxn id="4622" idx="2"/>
              <a:endCxn id="462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0" name="Google Shape;4630;p72"/>
            <p:cNvCxnSpPr>
              <a:stCxn id="4623" idx="0"/>
              <a:endCxn id="462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1" name="Google Shape;4631;p72"/>
            <p:cNvCxnSpPr>
              <a:stCxn id="4621" idx="2"/>
              <a:endCxn id="462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2" name="Google Shape;4632;p72"/>
            <p:cNvCxnSpPr>
              <a:stCxn id="4625" idx="0"/>
              <a:endCxn id="462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33" name="Google Shape;4633;p72"/>
          <p:cNvGrpSpPr/>
          <p:nvPr/>
        </p:nvGrpSpPr>
        <p:grpSpPr>
          <a:xfrm>
            <a:off x="6840198" y="2894250"/>
            <a:ext cx="1579035" cy="540873"/>
            <a:chOff x="6895650" y="3126697"/>
            <a:chExt cx="1436662" cy="492105"/>
          </a:xfrm>
        </p:grpSpPr>
        <p:sp>
          <p:nvSpPr>
            <p:cNvPr id="4634" name="Google Shape;4634;p7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72"/>
            <p:cNvGrpSpPr/>
            <p:nvPr/>
          </p:nvGrpSpPr>
          <p:grpSpPr>
            <a:xfrm>
              <a:off x="6995957" y="3335810"/>
              <a:ext cx="1230393" cy="71754"/>
              <a:chOff x="6995957" y="3287964"/>
              <a:chExt cx="1230393" cy="71754"/>
            </a:xfrm>
          </p:grpSpPr>
          <p:sp>
            <p:nvSpPr>
              <p:cNvPr id="4640" name="Google Shape;4640;p7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72"/>
          <p:cNvGrpSpPr/>
          <p:nvPr/>
        </p:nvGrpSpPr>
        <p:grpSpPr>
          <a:xfrm>
            <a:off x="6838780" y="3531013"/>
            <a:ext cx="1581862" cy="650625"/>
            <a:chOff x="6777990" y="3710194"/>
            <a:chExt cx="1646915" cy="677382"/>
          </a:xfrm>
        </p:grpSpPr>
        <p:grpSp>
          <p:nvGrpSpPr>
            <p:cNvPr id="4646" name="Google Shape;4646;p72"/>
            <p:cNvGrpSpPr/>
            <p:nvPr/>
          </p:nvGrpSpPr>
          <p:grpSpPr>
            <a:xfrm>
              <a:off x="6777990" y="3874492"/>
              <a:ext cx="411129" cy="513083"/>
              <a:chOff x="6777990" y="3874492"/>
              <a:chExt cx="411129" cy="513083"/>
            </a:xfrm>
          </p:grpSpPr>
          <p:cxnSp>
            <p:nvCxnSpPr>
              <p:cNvPr id="4647" name="Google Shape;4647;p7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8" name="Google Shape;4648;p7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2"/>
            <p:cNvGrpSpPr/>
            <p:nvPr/>
          </p:nvGrpSpPr>
          <p:grpSpPr>
            <a:xfrm>
              <a:off x="7188425" y="3710194"/>
              <a:ext cx="411123" cy="520535"/>
              <a:chOff x="7188425" y="3710194"/>
              <a:chExt cx="411123" cy="520535"/>
            </a:xfrm>
          </p:grpSpPr>
          <p:cxnSp>
            <p:nvCxnSpPr>
              <p:cNvPr id="4650" name="Google Shape;4650;p7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1" name="Google Shape;4651;p7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2"/>
            <p:cNvGrpSpPr/>
            <p:nvPr/>
          </p:nvGrpSpPr>
          <p:grpSpPr>
            <a:xfrm>
              <a:off x="7603341" y="3874492"/>
              <a:ext cx="411474" cy="513083"/>
              <a:chOff x="7603341" y="3874492"/>
              <a:chExt cx="411474" cy="513083"/>
            </a:xfrm>
          </p:grpSpPr>
          <p:cxnSp>
            <p:nvCxnSpPr>
              <p:cNvPr id="4653" name="Google Shape;4653;p7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4" name="Google Shape;4654;p7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2"/>
            <p:cNvGrpSpPr/>
            <p:nvPr/>
          </p:nvGrpSpPr>
          <p:grpSpPr>
            <a:xfrm>
              <a:off x="8013776" y="3722847"/>
              <a:ext cx="411129" cy="507881"/>
              <a:chOff x="8013776" y="3722847"/>
              <a:chExt cx="411129" cy="507881"/>
            </a:xfrm>
          </p:grpSpPr>
          <p:cxnSp>
            <p:nvCxnSpPr>
              <p:cNvPr id="4656" name="Google Shape;4656;p7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57" name="Google Shape;4657;p7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72"/>
          <p:cNvGrpSpPr/>
          <p:nvPr/>
        </p:nvGrpSpPr>
        <p:grpSpPr>
          <a:xfrm>
            <a:off x="5258295" y="2703853"/>
            <a:ext cx="1421889" cy="1020603"/>
            <a:chOff x="5190863" y="2824811"/>
            <a:chExt cx="1544860" cy="1108869"/>
          </a:xfrm>
        </p:grpSpPr>
        <p:grpSp>
          <p:nvGrpSpPr>
            <p:cNvPr id="4659" name="Google Shape;4659;p72"/>
            <p:cNvGrpSpPr/>
            <p:nvPr/>
          </p:nvGrpSpPr>
          <p:grpSpPr>
            <a:xfrm>
              <a:off x="5938695" y="3176919"/>
              <a:ext cx="685761" cy="404739"/>
              <a:chOff x="5938695" y="3176919"/>
              <a:chExt cx="685761" cy="404739"/>
            </a:xfrm>
          </p:grpSpPr>
          <p:grpSp>
            <p:nvGrpSpPr>
              <p:cNvPr id="4660" name="Google Shape;4660;p72"/>
              <p:cNvGrpSpPr/>
              <p:nvPr/>
            </p:nvGrpSpPr>
            <p:grpSpPr>
              <a:xfrm>
                <a:off x="5938695" y="3176919"/>
                <a:ext cx="685761" cy="404739"/>
                <a:chOff x="5938695" y="3176919"/>
                <a:chExt cx="685761" cy="404739"/>
              </a:xfrm>
            </p:grpSpPr>
            <p:sp>
              <p:nvSpPr>
                <p:cNvPr id="4661" name="Google Shape;4661;p7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7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5305233" y="3176835"/>
              <a:ext cx="685971" cy="404655"/>
              <a:chOff x="5305233" y="3176835"/>
              <a:chExt cx="685971" cy="404655"/>
            </a:xfrm>
          </p:grpSpPr>
          <p:grpSp>
            <p:nvGrpSpPr>
              <p:cNvPr id="4665" name="Google Shape;4665;p72"/>
              <p:cNvGrpSpPr/>
              <p:nvPr/>
            </p:nvGrpSpPr>
            <p:grpSpPr>
              <a:xfrm>
                <a:off x="5305233" y="3176835"/>
                <a:ext cx="685971" cy="404655"/>
                <a:chOff x="5305233" y="3176835"/>
                <a:chExt cx="685971" cy="404655"/>
              </a:xfrm>
            </p:grpSpPr>
            <p:sp>
              <p:nvSpPr>
                <p:cNvPr id="4666" name="Google Shape;4666;p7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7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2"/>
            <p:cNvGrpSpPr/>
            <p:nvPr/>
          </p:nvGrpSpPr>
          <p:grpSpPr>
            <a:xfrm>
              <a:off x="5657361" y="2824811"/>
              <a:ext cx="1078361" cy="404655"/>
              <a:chOff x="5657361" y="2824811"/>
              <a:chExt cx="1078361" cy="404655"/>
            </a:xfrm>
          </p:grpSpPr>
          <p:grpSp>
            <p:nvGrpSpPr>
              <p:cNvPr id="4671" name="Google Shape;4671;p72"/>
              <p:cNvGrpSpPr/>
              <p:nvPr/>
            </p:nvGrpSpPr>
            <p:grpSpPr>
              <a:xfrm>
                <a:off x="5657361" y="2824811"/>
                <a:ext cx="1078361" cy="404655"/>
                <a:chOff x="5657361" y="2824811"/>
                <a:chExt cx="1078361" cy="404655"/>
              </a:xfrm>
            </p:grpSpPr>
            <p:grpSp>
              <p:nvGrpSpPr>
                <p:cNvPr id="4672" name="Google Shape;4672;p72"/>
                <p:cNvGrpSpPr/>
                <p:nvPr/>
              </p:nvGrpSpPr>
              <p:grpSpPr>
                <a:xfrm>
                  <a:off x="5938485" y="2824811"/>
                  <a:ext cx="797237" cy="404655"/>
                  <a:chOff x="5938485" y="2824811"/>
                  <a:chExt cx="797237" cy="404655"/>
                </a:xfrm>
              </p:grpSpPr>
              <p:sp>
                <p:nvSpPr>
                  <p:cNvPr id="4673" name="Google Shape;4673;p7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7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2"/>
            <p:cNvGrpSpPr/>
            <p:nvPr/>
          </p:nvGrpSpPr>
          <p:grpSpPr>
            <a:xfrm>
              <a:off x="5190863" y="3528942"/>
              <a:ext cx="1078026" cy="404739"/>
              <a:chOff x="5190863" y="3528942"/>
              <a:chExt cx="1078026" cy="404739"/>
            </a:xfrm>
          </p:grpSpPr>
          <p:sp>
            <p:nvSpPr>
              <p:cNvPr id="4678" name="Google Shape;4678;p7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2"/>
              <p:cNvGrpSpPr/>
              <p:nvPr/>
            </p:nvGrpSpPr>
            <p:grpSpPr>
              <a:xfrm>
                <a:off x="5190863" y="3528942"/>
                <a:ext cx="1078026" cy="404739"/>
                <a:chOff x="5190863" y="3528942"/>
                <a:chExt cx="1078026" cy="404739"/>
              </a:xfrm>
            </p:grpSpPr>
            <p:sp>
              <p:nvSpPr>
                <p:cNvPr id="4680" name="Google Shape;4680;p7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72"/>
          <p:cNvGrpSpPr/>
          <p:nvPr/>
        </p:nvGrpSpPr>
        <p:grpSpPr>
          <a:xfrm>
            <a:off x="724302" y="1268321"/>
            <a:ext cx="1086719" cy="879487"/>
            <a:chOff x="803162" y="1474292"/>
            <a:chExt cx="1086719" cy="879487"/>
          </a:xfrm>
        </p:grpSpPr>
        <p:grpSp>
          <p:nvGrpSpPr>
            <p:cNvPr id="4683" name="Google Shape;4683;p72"/>
            <p:cNvGrpSpPr/>
            <p:nvPr/>
          </p:nvGrpSpPr>
          <p:grpSpPr>
            <a:xfrm>
              <a:off x="803162" y="1625948"/>
              <a:ext cx="445856" cy="576579"/>
              <a:chOff x="803162" y="1625948"/>
              <a:chExt cx="445856" cy="576579"/>
            </a:xfrm>
          </p:grpSpPr>
          <p:sp>
            <p:nvSpPr>
              <p:cNvPr id="4684" name="Google Shape;4684;p7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2"/>
              <p:cNvGrpSpPr/>
              <p:nvPr/>
            </p:nvGrpSpPr>
            <p:grpSpPr>
              <a:xfrm>
                <a:off x="1056023" y="1625948"/>
                <a:ext cx="192995" cy="576579"/>
                <a:chOff x="1056023" y="1625948"/>
                <a:chExt cx="192995" cy="576579"/>
              </a:xfrm>
            </p:grpSpPr>
            <p:sp>
              <p:nvSpPr>
                <p:cNvPr id="4686" name="Google Shape;4686;p7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72"/>
            <p:cNvGrpSpPr/>
            <p:nvPr/>
          </p:nvGrpSpPr>
          <p:grpSpPr>
            <a:xfrm>
              <a:off x="1371406" y="1474292"/>
              <a:ext cx="518475" cy="879487"/>
              <a:chOff x="1398231" y="1474292"/>
              <a:chExt cx="518475" cy="879487"/>
            </a:xfrm>
          </p:grpSpPr>
          <p:grpSp>
            <p:nvGrpSpPr>
              <p:cNvPr id="4692" name="Google Shape;4692;p72"/>
              <p:cNvGrpSpPr/>
              <p:nvPr/>
            </p:nvGrpSpPr>
            <p:grpSpPr>
              <a:xfrm>
                <a:off x="1398231" y="1474292"/>
                <a:ext cx="518475" cy="341643"/>
                <a:chOff x="1398231" y="1474292"/>
                <a:chExt cx="518475" cy="341643"/>
              </a:xfrm>
            </p:grpSpPr>
            <p:sp>
              <p:nvSpPr>
                <p:cNvPr id="4693" name="Google Shape;4693;p7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4" name="Google Shape;4694;p72"/>
                <p:cNvGrpSpPr/>
                <p:nvPr/>
              </p:nvGrpSpPr>
              <p:grpSpPr>
                <a:xfrm>
                  <a:off x="1616453" y="1474292"/>
                  <a:ext cx="300253" cy="341643"/>
                  <a:chOff x="1616453" y="1475379"/>
                  <a:chExt cx="300253" cy="341643"/>
                </a:xfrm>
              </p:grpSpPr>
              <p:sp>
                <p:nvSpPr>
                  <p:cNvPr id="4695" name="Google Shape;4695;p7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72"/>
                  <p:cNvGrpSpPr/>
                  <p:nvPr/>
                </p:nvGrpSpPr>
                <p:grpSpPr>
                  <a:xfrm>
                    <a:off x="1839639" y="1475379"/>
                    <a:ext cx="77067" cy="341643"/>
                    <a:chOff x="1839639" y="1475379"/>
                    <a:chExt cx="77067" cy="341643"/>
                  </a:xfrm>
                </p:grpSpPr>
                <p:sp>
                  <p:nvSpPr>
                    <p:cNvPr id="4703" name="Google Shape;4703;p7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05" name="Google Shape;4705;p72"/>
              <p:cNvGrpSpPr/>
              <p:nvPr/>
            </p:nvGrpSpPr>
            <p:grpSpPr>
              <a:xfrm>
                <a:off x="1398451" y="2012951"/>
                <a:ext cx="518255" cy="340828"/>
                <a:chOff x="1398451" y="2012951"/>
                <a:chExt cx="518255" cy="340828"/>
              </a:xfrm>
            </p:grpSpPr>
            <p:sp>
              <p:nvSpPr>
                <p:cNvPr id="4706" name="Google Shape;4706;p7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72"/>
                <p:cNvGrpSpPr/>
                <p:nvPr/>
              </p:nvGrpSpPr>
              <p:grpSpPr>
                <a:xfrm>
                  <a:off x="1616453" y="2012951"/>
                  <a:ext cx="300253" cy="340828"/>
                  <a:chOff x="1616453" y="2013538"/>
                  <a:chExt cx="300253" cy="340828"/>
                </a:xfrm>
              </p:grpSpPr>
              <p:sp>
                <p:nvSpPr>
                  <p:cNvPr id="4708" name="Google Shape;4708;p7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2"/>
                  <p:cNvGrpSpPr/>
                  <p:nvPr/>
                </p:nvGrpSpPr>
                <p:grpSpPr>
                  <a:xfrm>
                    <a:off x="1839639" y="2013538"/>
                    <a:ext cx="77067" cy="340828"/>
                    <a:chOff x="1839639" y="2013538"/>
                    <a:chExt cx="77067" cy="340828"/>
                  </a:xfrm>
                </p:grpSpPr>
                <p:sp>
                  <p:nvSpPr>
                    <p:cNvPr id="4716" name="Google Shape;4716;p7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8" name="Google Shape;4718;p72"/>
          <p:cNvGrpSpPr/>
          <p:nvPr/>
        </p:nvGrpSpPr>
        <p:grpSpPr>
          <a:xfrm>
            <a:off x="721126" y="3399508"/>
            <a:ext cx="1368681" cy="682918"/>
            <a:chOff x="724986" y="3605478"/>
            <a:chExt cx="1368681" cy="682918"/>
          </a:xfrm>
        </p:grpSpPr>
        <p:grpSp>
          <p:nvGrpSpPr>
            <p:cNvPr id="4719" name="Google Shape;4719;p72"/>
            <p:cNvGrpSpPr/>
            <p:nvPr/>
          </p:nvGrpSpPr>
          <p:grpSpPr>
            <a:xfrm>
              <a:off x="1289102" y="3823629"/>
              <a:ext cx="240442" cy="250435"/>
              <a:chOff x="-165066" y="3843615"/>
              <a:chExt cx="221259" cy="230455"/>
            </a:xfrm>
          </p:grpSpPr>
          <p:sp>
            <p:nvSpPr>
              <p:cNvPr id="4720" name="Google Shape;4720;p7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2"/>
            <p:cNvGrpSpPr/>
            <p:nvPr/>
          </p:nvGrpSpPr>
          <p:grpSpPr>
            <a:xfrm>
              <a:off x="724986" y="3605478"/>
              <a:ext cx="1368681" cy="682918"/>
              <a:chOff x="724986" y="3605478"/>
              <a:chExt cx="1368681" cy="682918"/>
            </a:xfrm>
          </p:grpSpPr>
          <p:grpSp>
            <p:nvGrpSpPr>
              <p:cNvPr id="4741" name="Google Shape;4741;p72"/>
              <p:cNvGrpSpPr/>
              <p:nvPr/>
            </p:nvGrpSpPr>
            <p:grpSpPr>
              <a:xfrm>
                <a:off x="1498221" y="4047614"/>
                <a:ext cx="529172" cy="240783"/>
                <a:chOff x="1498221" y="4047614"/>
                <a:chExt cx="529172" cy="240783"/>
              </a:xfrm>
            </p:grpSpPr>
            <p:grpSp>
              <p:nvGrpSpPr>
                <p:cNvPr id="4742" name="Google Shape;4742;p72"/>
                <p:cNvGrpSpPr/>
                <p:nvPr/>
              </p:nvGrpSpPr>
              <p:grpSpPr>
                <a:xfrm>
                  <a:off x="1826655" y="4224370"/>
                  <a:ext cx="200738" cy="25631"/>
                  <a:chOff x="1826655" y="4224370"/>
                  <a:chExt cx="200738" cy="25631"/>
                </a:xfrm>
              </p:grpSpPr>
              <p:sp>
                <p:nvSpPr>
                  <p:cNvPr id="4743" name="Google Shape;4743;p7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2"/>
                <p:cNvGrpSpPr/>
                <p:nvPr/>
              </p:nvGrpSpPr>
              <p:grpSpPr>
                <a:xfrm>
                  <a:off x="1498221" y="4047614"/>
                  <a:ext cx="328444" cy="240783"/>
                  <a:chOff x="1498221" y="4047614"/>
                  <a:chExt cx="328444" cy="240783"/>
                </a:xfrm>
              </p:grpSpPr>
              <p:sp>
                <p:nvSpPr>
                  <p:cNvPr id="4746" name="Google Shape;4746;p7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72"/>
                  <p:cNvGrpSpPr/>
                  <p:nvPr/>
                </p:nvGrpSpPr>
                <p:grpSpPr>
                  <a:xfrm>
                    <a:off x="1498221" y="4047614"/>
                    <a:ext cx="150566" cy="190416"/>
                    <a:chOff x="1498221" y="4047614"/>
                    <a:chExt cx="150566" cy="190416"/>
                  </a:xfrm>
                </p:grpSpPr>
                <p:sp>
                  <p:nvSpPr>
                    <p:cNvPr id="4748" name="Google Shape;4748;p7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0" name="Google Shape;4750;p72"/>
              <p:cNvGrpSpPr/>
              <p:nvPr/>
            </p:nvGrpSpPr>
            <p:grpSpPr>
              <a:xfrm>
                <a:off x="1560718" y="3800594"/>
                <a:ext cx="532948" cy="302090"/>
                <a:chOff x="1560718" y="3800594"/>
                <a:chExt cx="532948" cy="302090"/>
              </a:xfrm>
            </p:grpSpPr>
            <p:grpSp>
              <p:nvGrpSpPr>
                <p:cNvPr id="4751" name="Google Shape;4751;p72"/>
                <p:cNvGrpSpPr/>
                <p:nvPr/>
              </p:nvGrpSpPr>
              <p:grpSpPr>
                <a:xfrm>
                  <a:off x="1912179" y="3827344"/>
                  <a:ext cx="181487" cy="25631"/>
                  <a:chOff x="1912179" y="3827344"/>
                  <a:chExt cx="181487" cy="25631"/>
                </a:xfrm>
              </p:grpSpPr>
              <p:sp>
                <p:nvSpPr>
                  <p:cNvPr id="4752" name="Google Shape;4752;p7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2"/>
                <p:cNvGrpSpPr/>
                <p:nvPr/>
              </p:nvGrpSpPr>
              <p:grpSpPr>
                <a:xfrm>
                  <a:off x="1912179" y="4044505"/>
                  <a:ext cx="181487" cy="25622"/>
                  <a:chOff x="1912179" y="4044506"/>
                  <a:chExt cx="181487" cy="25622"/>
                </a:xfrm>
              </p:grpSpPr>
              <p:sp>
                <p:nvSpPr>
                  <p:cNvPr id="4755" name="Google Shape;4755;p7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2"/>
                <p:cNvGrpSpPr/>
                <p:nvPr/>
              </p:nvGrpSpPr>
              <p:grpSpPr>
                <a:xfrm>
                  <a:off x="1560718" y="3800594"/>
                  <a:ext cx="351472" cy="302090"/>
                  <a:chOff x="1560718" y="3800594"/>
                  <a:chExt cx="351472" cy="302090"/>
                </a:xfrm>
              </p:grpSpPr>
              <p:grpSp>
                <p:nvGrpSpPr>
                  <p:cNvPr id="4758" name="Google Shape;4758;p72"/>
                  <p:cNvGrpSpPr/>
                  <p:nvPr/>
                </p:nvGrpSpPr>
                <p:grpSpPr>
                  <a:xfrm>
                    <a:off x="1560718" y="3842857"/>
                    <a:ext cx="173586" cy="217131"/>
                    <a:chOff x="1560718" y="3842857"/>
                    <a:chExt cx="173586" cy="217131"/>
                  </a:xfrm>
                </p:grpSpPr>
                <p:sp>
                  <p:nvSpPr>
                    <p:cNvPr id="4759" name="Google Shape;4759;p7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2" name="Google Shape;4762;p7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64" name="Google Shape;4764;p7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2"/>
              <p:cNvGrpSpPr/>
              <p:nvPr/>
            </p:nvGrpSpPr>
            <p:grpSpPr>
              <a:xfrm>
                <a:off x="785350" y="3605478"/>
                <a:ext cx="535311" cy="249245"/>
                <a:chOff x="785350" y="3605478"/>
                <a:chExt cx="535311" cy="249245"/>
              </a:xfrm>
            </p:grpSpPr>
            <p:grpSp>
              <p:nvGrpSpPr>
                <p:cNvPr id="4766" name="Google Shape;4766;p72"/>
                <p:cNvGrpSpPr/>
                <p:nvPr/>
              </p:nvGrpSpPr>
              <p:grpSpPr>
                <a:xfrm>
                  <a:off x="785350" y="3605478"/>
                  <a:ext cx="376191" cy="102736"/>
                  <a:chOff x="785350" y="3605478"/>
                  <a:chExt cx="376191" cy="102736"/>
                </a:xfrm>
              </p:grpSpPr>
              <p:sp>
                <p:nvSpPr>
                  <p:cNvPr id="4767" name="Google Shape;4767;p7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2"/>
                <p:cNvGrpSpPr/>
                <p:nvPr/>
              </p:nvGrpSpPr>
              <p:grpSpPr>
                <a:xfrm>
                  <a:off x="1161530" y="3655851"/>
                  <a:ext cx="159131" cy="198872"/>
                  <a:chOff x="1161530" y="3655851"/>
                  <a:chExt cx="159131" cy="198872"/>
                </a:xfrm>
              </p:grpSpPr>
              <p:sp>
                <p:nvSpPr>
                  <p:cNvPr id="4771" name="Google Shape;4771;p7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2"/>
              <p:cNvGrpSpPr/>
              <p:nvPr/>
            </p:nvGrpSpPr>
            <p:grpSpPr>
              <a:xfrm>
                <a:off x="785350" y="4047614"/>
                <a:ext cx="535311" cy="240783"/>
                <a:chOff x="785350" y="4047614"/>
                <a:chExt cx="535311" cy="240783"/>
              </a:xfrm>
            </p:grpSpPr>
            <p:grpSp>
              <p:nvGrpSpPr>
                <p:cNvPr id="4774" name="Google Shape;4774;p72"/>
                <p:cNvGrpSpPr/>
                <p:nvPr/>
              </p:nvGrpSpPr>
              <p:grpSpPr>
                <a:xfrm>
                  <a:off x="1161636" y="4047614"/>
                  <a:ext cx="159025" cy="190415"/>
                  <a:chOff x="1161636" y="4047614"/>
                  <a:chExt cx="159025" cy="190415"/>
                </a:xfrm>
              </p:grpSpPr>
              <p:sp>
                <p:nvSpPr>
                  <p:cNvPr id="4775" name="Google Shape;4775;p7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2"/>
                <p:cNvGrpSpPr/>
                <p:nvPr/>
              </p:nvGrpSpPr>
              <p:grpSpPr>
                <a:xfrm>
                  <a:off x="785350" y="4185661"/>
                  <a:ext cx="376191" cy="102736"/>
                  <a:chOff x="785350" y="4185661"/>
                  <a:chExt cx="376191" cy="102736"/>
                </a:xfrm>
              </p:grpSpPr>
              <p:sp>
                <p:nvSpPr>
                  <p:cNvPr id="4778" name="Google Shape;4778;p7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1" name="Google Shape;4781;p72"/>
              <p:cNvGrpSpPr/>
              <p:nvPr/>
            </p:nvGrpSpPr>
            <p:grpSpPr>
              <a:xfrm>
                <a:off x="1501054" y="3605478"/>
                <a:ext cx="526340" cy="249240"/>
                <a:chOff x="1501054" y="3605478"/>
                <a:chExt cx="526340" cy="249240"/>
              </a:xfrm>
            </p:grpSpPr>
            <p:grpSp>
              <p:nvGrpSpPr>
                <p:cNvPr id="4782" name="Google Shape;4782;p72"/>
                <p:cNvGrpSpPr/>
                <p:nvPr/>
              </p:nvGrpSpPr>
              <p:grpSpPr>
                <a:xfrm>
                  <a:off x="1834208" y="3643867"/>
                  <a:ext cx="193185" cy="25622"/>
                  <a:chOff x="1834208" y="3643867"/>
                  <a:chExt cx="193185" cy="25622"/>
                </a:xfrm>
              </p:grpSpPr>
              <p:sp>
                <p:nvSpPr>
                  <p:cNvPr id="4783" name="Google Shape;4783;p7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2"/>
                <p:cNvGrpSpPr/>
                <p:nvPr/>
              </p:nvGrpSpPr>
              <p:grpSpPr>
                <a:xfrm>
                  <a:off x="1501054" y="3605478"/>
                  <a:ext cx="333165" cy="249240"/>
                  <a:chOff x="1501054" y="3605478"/>
                  <a:chExt cx="333165" cy="249240"/>
                </a:xfrm>
              </p:grpSpPr>
              <p:sp>
                <p:nvSpPr>
                  <p:cNvPr id="4786" name="Google Shape;4786;p7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72"/>
                  <p:cNvGrpSpPr/>
                  <p:nvPr/>
                </p:nvGrpSpPr>
                <p:grpSpPr>
                  <a:xfrm>
                    <a:off x="1501054" y="3655851"/>
                    <a:ext cx="155286" cy="198867"/>
                    <a:chOff x="1501054" y="3655851"/>
                    <a:chExt cx="155286" cy="198867"/>
                  </a:xfrm>
                </p:grpSpPr>
                <p:sp>
                  <p:nvSpPr>
                    <p:cNvPr id="4788" name="Google Shape;4788;p7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0" name="Google Shape;4790;p72"/>
              <p:cNvGrpSpPr/>
              <p:nvPr/>
            </p:nvGrpSpPr>
            <p:grpSpPr>
              <a:xfrm>
                <a:off x="724986" y="3800594"/>
                <a:ext cx="532950" cy="302090"/>
                <a:chOff x="724986" y="3800594"/>
                <a:chExt cx="532950" cy="302090"/>
              </a:xfrm>
            </p:grpSpPr>
            <p:grpSp>
              <p:nvGrpSpPr>
                <p:cNvPr id="4791" name="Google Shape;4791;p72"/>
                <p:cNvGrpSpPr/>
                <p:nvPr/>
              </p:nvGrpSpPr>
              <p:grpSpPr>
                <a:xfrm>
                  <a:off x="724986" y="4044367"/>
                  <a:ext cx="181314" cy="25626"/>
                  <a:chOff x="724986" y="4044367"/>
                  <a:chExt cx="181314" cy="25626"/>
                </a:xfrm>
              </p:grpSpPr>
              <p:sp>
                <p:nvSpPr>
                  <p:cNvPr id="4792" name="Google Shape;4792;p7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2"/>
                <p:cNvGrpSpPr/>
                <p:nvPr/>
              </p:nvGrpSpPr>
              <p:grpSpPr>
                <a:xfrm>
                  <a:off x="906290" y="3800594"/>
                  <a:ext cx="351646" cy="302090"/>
                  <a:chOff x="906290" y="3800594"/>
                  <a:chExt cx="351646" cy="302090"/>
                </a:xfrm>
              </p:grpSpPr>
              <p:grpSp>
                <p:nvGrpSpPr>
                  <p:cNvPr id="4795" name="Google Shape;4795;p72"/>
                  <p:cNvGrpSpPr/>
                  <p:nvPr/>
                </p:nvGrpSpPr>
                <p:grpSpPr>
                  <a:xfrm>
                    <a:off x="1084172" y="3842857"/>
                    <a:ext cx="173764" cy="217131"/>
                    <a:chOff x="1084172" y="3842857"/>
                    <a:chExt cx="173764" cy="217131"/>
                  </a:xfrm>
                </p:grpSpPr>
                <p:grpSp>
                  <p:nvGrpSpPr>
                    <p:cNvPr id="4796" name="Google Shape;4796;p72"/>
                    <p:cNvGrpSpPr/>
                    <p:nvPr/>
                  </p:nvGrpSpPr>
                  <p:grpSpPr>
                    <a:xfrm>
                      <a:off x="1156862" y="3936509"/>
                      <a:ext cx="101073" cy="25622"/>
                      <a:chOff x="1156862" y="3936509"/>
                      <a:chExt cx="101073" cy="25622"/>
                    </a:xfrm>
                  </p:grpSpPr>
                  <p:sp>
                    <p:nvSpPr>
                      <p:cNvPr id="4797" name="Google Shape;4797;p7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7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7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2"/>
                <p:cNvGrpSpPr/>
                <p:nvPr/>
              </p:nvGrpSpPr>
              <p:grpSpPr>
                <a:xfrm>
                  <a:off x="724986" y="3830189"/>
                  <a:ext cx="189533" cy="25626"/>
                  <a:chOff x="724986" y="3830189"/>
                  <a:chExt cx="189533" cy="25626"/>
                </a:xfrm>
              </p:grpSpPr>
              <p:sp>
                <p:nvSpPr>
                  <p:cNvPr id="4803" name="Google Shape;4803;p7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05" name="Google Shape;4805;p72"/>
          <p:cNvGrpSpPr/>
          <p:nvPr/>
        </p:nvGrpSpPr>
        <p:grpSpPr>
          <a:xfrm>
            <a:off x="2249438" y="2249669"/>
            <a:ext cx="948701" cy="935378"/>
            <a:chOff x="2253298" y="2428317"/>
            <a:chExt cx="948701" cy="935378"/>
          </a:xfrm>
        </p:grpSpPr>
        <p:sp>
          <p:nvSpPr>
            <p:cNvPr id="4806" name="Google Shape;4806;p7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2"/>
        <p:cNvGrpSpPr/>
        <p:nvPr/>
      </p:nvGrpSpPr>
      <p:grpSpPr>
        <a:xfrm>
          <a:off x="0" y="0"/>
          <a:ext cx="0" cy="0"/>
          <a:chOff x="0" y="0"/>
          <a:chExt cx="0" cy="0"/>
        </a:xfrm>
      </p:grpSpPr>
      <p:grpSp>
        <p:nvGrpSpPr>
          <p:cNvPr id="4843" name="Google Shape;4843;p73"/>
          <p:cNvGrpSpPr/>
          <p:nvPr/>
        </p:nvGrpSpPr>
        <p:grpSpPr>
          <a:xfrm>
            <a:off x="3339745" y="952988"/>
            <a:ext cx="2363393" cy="1017867"/>
            <a:chOff x="3292400" y="1219146"/>
            <a:chExt cx="2615240" cy="1110239"/>
          </a:xfrm>
        </p:grpSpPr>
        <p:sp>
          <p:nvSpPr>
            <p:cNvPr id="4844" name="Google Shape;4844;p7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45" name="Google Shape;4845;p7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6" name="Google Shape;4846;p7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47" name="Google Shape;4847;p7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48" name="Google Shape;4848;p7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49" name="Google Shape;4849;p7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50" name="Google Shape;4850;p7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51" name="Google Shape;4851;p7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52" name="Google Shape;4852;p7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53" name="Google Shape;4853;p7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54" name="Google Shape;4854;p7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7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6" name="Google Shape;4856;p7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7" name="Google Shape;4857;p7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8" name="Google Shape;4858;p73"/>
            <p:cNvGrpSpPr/>
            <p:nvPr/>
          </p:nvGrpSpPr>
          <p:grpSpPr>
            <a:xfrm>
              <a:off x="3748438" y="1378608"/>
              <a:ext cx="2159202" cy="903971"/>
              <a:chOff x="1683525" y="2179850"/>
              <a:chExt cx="4519050" cy="2134525"/>
            </a:xfrm>
          </p:grpSpPr>
          <p:sp>
            <p:nvSpPr>
              <p:cNvPr id="4859" name="Google Shape;4859;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0" name="Google Shape;4860;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1" name="Google Shape;4861;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2" name="Google Shape;4862;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3" name="Google Shape;4863;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4" name="Google Shape;4864;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5" name="Google Shape;4865;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6" name="Google Shape;4866;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7" name="Google Shape;4867;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8" name="Google Shape;4868;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9" name="Google Shape;4869;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70" name="Google Shape;4870;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71" name="Google Shape;4871;p73"/>
          <p:cNvGraphicFramePr/>
          <p:nvPr/>
        </p:nvGraphicFramePr>
        <p:xfrm>
          <a:off x="5935838" y="2130461"/>
          <a:ext cx="2491300" cy="868600"/>
        </p:xfrm>
        <a:graphic>
          <a:graphicData uri="http://schemas.openxmlformats.org/drawingml/2006/table">
            <a:tbl>
              <a:tblPr>
                <a:noFill/>
                <a:tableStyleId>{4C3B4E9F-8527-4783-A478-EB1D63CA36D9}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72" name="Google Shape;4872;p73"/>
          <p:cNvGrpSpPr/>
          <p:nvPr/>
        </p:nvGrpSpPr>
        <p:grpSpPr>
          <a:xfrm>
            <a:off x="5935948" y="3189058"/>
            <a:ext cx="2496964" cy="1001454"/>
            <a:chOff x="1919611" y="789980"/>
            <a:chExt cx="1474179" cy="606868"/>
          </a:xfrm>
        </p:grpSpPr>
        <p:cxnSp>
          <p:nvCxnSpPr>
            <p:cNvPr id="4873" name="Google Shape;4873;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4" name="Google Shape;4874;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5" name="Google Shape;4875;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76" name="Google Shape;4876;p7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77" name="Google Shape;4877;p7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78" name="Google Shape;4878;p7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79" name="Google Shape;4879;p7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80" name="Google Shape;4880;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87" name="Google Shape;4887;p7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8" name="Google Shape;4888;p7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9" name="Google Shape;4889;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712562" y="998017"/>
            <a:ext cx="2394370" cy="976502"/>
            <a:chOff x="749309" y="1112739"/>
            <a:chExt cx="2371603" cy="976502"/>
          </a:xfrm>
        </p:grpSpPr>
        <p:sp>
          <p:nvSpPr>
            <p:cNvPr id="4891" name="Google Shape;4891;p7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23" name="Google Shape;4923;p73"/>
          <p:cNvGraphicFramePr/>
          <p:nvPr/>
        </p:nvGraphicFramePr>
        <p:xfrm>
          <a:off x="5935863" y="996311"/>
          <a:ext cx="2491300" cy="976425"/>
        </p:xfrm>
        <a:graphic>
          <a:graphicData uri="http://schemas.openxmlformats.org/drawingml/2006/table">
            <a:tbl>
              <a:tblPr>
                <a:noFill/>
                <a:tableStyleId>{4C3B4E9F-8527-4783-A478-EB1D63CA36D9}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24" name="Google Shape;4924;p73"/>
          <p:cNvGraphicFramePr/>
          <p:nvPr/>
        </p:nvGraphicFramePr>
        <p:xfrm>
          <a:off x="3342575" y="2130461"/>
          <a:ext cx="2363400" cy="868575"/>
        </p:xfrm>
        <a:graphic>
          <a:graphicData uri="http://schemas.openxmlformats.org/drawingml/2006/table">
            <a:tbl>
              <a:tblPr>
                <a:noFill/>
                <a:tableStyleId>{4C3B4E9F-8527-4783-A478-EB1D63CA36D9}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25" name="Google Shape;4925;p73"/>
          <p:cNvGrpSpPr/>
          <p:nvPr/>
        </p:nvGrpSpPr>
        <p:grpSpPr>
          <a:xfrm>
            <a:off x="4086505" y="2517104"/>
            <a:ext cx="1517436" cy="74460"/>
            <a:chOff x="3980086" y="2804397"/>
            <a:chExt cx="1227600" cy="66900"/>
          </a:xfrm>
        </p:grpSpPr>
        <p:sp>
          <p:nvSpPr>
            <p:cNvPr id="4926" name="Google Shape;4926;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3"/>
          <p:cNvGrpSpPr/>
          <p:nvPr/>
        </p:nvGrpSpPr>
        <p:grpSpPr>
          <a:xfrm>
            <a:off x="4711569" y="2809692"/>
            <a:ext cx="892956" cy="74460"/>
            <a:chOff x="3980086" y="2804397"/>
            <a:chExt cx="1227600" cy="66900"/>
          </a:xfrm>
        </p:grpSpPr>
        <p:sp>
          <p:nvSpPr>
            <p:cNvPr id="4929" name="Google Shape;4929;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3"/>
          <p:cNvGrpSpPr/>
          <p:nvPr/>
        </p:nvGrpSpPr>
        <p:grpSpPr>
          <a:xfrm>
            <a:off x="3344661" y="3168575"/>
            <a:ext cx="2363244" cy="1005943"/>
            <a:chOff x="3358415" y="3361302"/>
            <a:chExt cx="2363244" cy="1024695"/>
          </a:xfrm>
        </p:grpSpPr>
        <p:grpSp>
          <p:nvGrpSpPr>
            <p:cNvPr id="4932" name="Google Shape;4932;p73"/>
            <p:cNvGrpSpPr/>
            <p:nvPr/>
          </p:nvGrpSpPr>
          <p:grpSpPr>
            <a:xfrm>
              <a:off x="3358415" y="3361302"/>
              <a:ext cx="441300" cy="1024695"/>
              <a:chOff x="3358415" y="3361302"/>
              <a:chExt cx="441300" cy="1024695"/>
            </a:xfrm>
          </p:grpSpPr>
          <p:sp>
            <p:nvSpPr>
              <p:cNvPr id="4933" name="Google Shape;4933;p7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3"/>
            <p:cNvGrpSpPr/>
            <p:nvPr/>
          </p:nvGrpSpPr>
          <p:grpSpPr>
            <a:xfrm>
              <a:off x="3838901" y="3361302"/>
              <a:ext cx="441300" cy="1024695"/>
              <a:chOff x="3838901" y="3361302"/>
              <a:chExt cx="441300" cy="1024695"/>
            </a:xfrm>
          </p:grpSpPr>
          <p:sp>
            <p:nvSpPr>
              <p:cNvPr id="4940" name="Google Shape;4940;p7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3"/>
            <p:cNvGrpSpPr/>
            <p:nvPr/>
          </p:nvGrpSpPr>
          <p:grpSpPr>
            <a:xfrm>
              <a:off x="4319387" y="3361302"/>
              <a:ext cx="441300" cy="1024695"/>
              <a:chOff x="4319387" y="3361302"/>
              <a:chExt cx="441300" cy="1024695"/>
            </a:xfrm>
          </p:grpSpPr>
          <p:sp>
            <p:nvSpPr>
              <p:cNvPr id="4947" name="Google Shape;4947;p7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4799873" y="3361302"/>
              <a:ext cx="441300" cy="1024695"/>
              <a:chOff x="4799873" y="3361302"/>
              <a:chExt cx="441300" cy="1024695"/>
            </a:xfrm>
          </p:grpSpPr>
          <p:sp>
            <p:nvSpPr>
              <p:cNvPr id="4954" name="Google Shape;4954;p7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3"/>
            <p:cNvGrpSpPr/>
            <p:nvPr/>
          </p:nvGrpSpPr>
          <p:grpSpPr>
            <a:xfrm>
              <a:off x="5280360" y="3361302"/>
              <a:ext cx="441300" cy="1024695"/>
              <a:chOff x="5280360" y="3361302"/>
              <a:chExt cx="441300" cy="1024695"/>
            </a:xfrm>
          </p:grpSpPr>
          <p:sp>
            <p:nvSpPr>
              <p:cNvPr id="4961" name="Google Shape;4961;p7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67" name="Google Shape;4967;p73"/>
          <p:cNvGraphicFramePr/>
          <p:nvPr/>
        </p:nvGraphicFramePr>
        <p:xfrm>
          <a:off x="711088" y="2130461"/>
          <a:ext cx="2403600" cy="881400"/>
        </p:xfrm>
        <a:graphic>
          <a:graphicData uri="http://schemas.openxmlformats.org/drawingml/2006/table">
            <a:tbl>
              <a:tblPr>
                <a:noFill/>
                <a:tableStyleId>{4C3B4E9F-8527-4783-A478-EB1D63CA36D9}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8" name="Google Shape;4968;p73"/>
          <p:cNvGrpSpPr/>
          <p:nvPr/>
        </p:nvGrpSpPr>
        <p:grpSpPr>
          <a:xfrm>
            <a:off x="712613" y="3180186"/>
            <a:ext cx="2403614" cy="1005900"/>
            <a:chOff x="726450" y="3372825"/>
            <a:chExt cx="2403614" cy="1005900"/>
          </a:xfrm>
        </p:grpSpPr>
        <p:grpSp>
          <p:nvGrpSpPr>
            <p:cNvPr id="4969" name="Google Shape;4969;p73"/>
            <p:cNvGrpSpPr/>
            <p:nvPr/>
          </p:nvGrpSpPr>
          <p:grpSpPr>
            <a:xfrm>
              <a:off x="726450" y="3696000"/>
              <a:ext cx="2403614" cy="500898"/>
              <a:chOff x="726450" y="3696000"/>
              <a:chExt cx="2403614" cy="500898"/>
            </a:xfrm>
          </p:grpSpPr>
          <p:sp>
            <p:nvSpPr>
              <p:cNvPr id="4970" name="Google Shape;4970;p7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1" name="Google Shape;4971;p7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2" name="Google Shape;4972;p73"/>
            <p:cNvGrpSpPr/>
            <p:nvPr/>
          </p:nvGrpSpPr>
          <p:grpSpPr>
            <a:xfrm>
              <a:off x="1348050" y="3372825"/>
              <a:ext cx="1720425" cy="1005900"/>
              <a:chOff x="1348050" y="3372825"/>
              <a:chExt cx="1720425" cy="1005900"/>
            </a:xfrm>
          </p:grpSpPr>
          <p:sp>
            <p:nvSpPr>
              <p:cNvPr id="4973" name="Google Shape;4973;p7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4" name="Google Shape;4974;p7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5" name="Google Shape;4975;p7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6" name="Google Shape;4976;p7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7" name="Google Shape;4977;p7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8" name="Google Shape;4978;p73"/>
            <p:cNvGrpSpPr/>
            <p:nvPr/>
          </p:nvGrpSpPr>
          <p:grpSpPr>
            <a:xfrm>
              <a:off x="1455707" y="3731058"/>
              <a:ext cx="1491150" cy="417657"/>
              <a:chOff x="1455707" y="3731058"/>
              <a:chExt cx="1491150" cy="417657"/>
            </a:xfrm>
          </p:grpSpPr>
          <p:grpSp>
            <p:nvGrpSpPr>
              <p:cNvPr id="4979" name="Google Shape;4979;p73"/>
              <p:cNvGrpSpPr/>
              <p:nvPr/>
            </p:nvGrpSpPr>
            <p:grpSpPr>
              <a:xfrm>
                <a:off x="1472938" y="3745828"/>
                <a:ext cx="72126" cy="53788"/>
                <a:chOff x="1472938" y="3745828"/>
                <a:chExt cx="72126" cy="53788"/>
              </a:xfrm>
            </p:grpSpPr>
            <p:sp>
              <p:nvSpPr>
                <p:cNvPr id="4980" name="Google Shape;4980;p7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3"/>
              <p:cNvGrpSpPr/>
              <p:nvPr/>
            </p:nvGrpSpPr>
            <p:grpSpPr>
              <a:xfrm>
                <a:off x="1819181" y="4089633"/>
                <a:ext cx="72126" cy="53788"/>
                <a:chOff x="1819181" y="4089633"/>
                <a:chExt cx="72126" cy="53788"/>
              </a:xfrm>
            </p:grpSpPr>
            <p:sp>
              <p:nvSpPr>
                <p:cNvPr id="4983" name="Google Shape;4983;p7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1455707" y="4084171"/>
                <a:ext cx="64321" cy="64544"/>
                <a:chOff x="1455707" y="4084171"/>
                <a:chExt cx="64321" cy="64544"/>
              </a:xfrm>
            </p:grpSpPr>
            <p:sp>
              <p:nvSpPr>
                <p:cNvPr id="4986" name="Google Shape;4986;p7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1818610" y="3731058"/>
                <a:ext cx="64321" cy="64544"/>
                <a:chOff x="1818610" y="3731058"/>
                <a:chExt cx="64321" cy="64544"/>
              </a:xfrm>
            </p:grpSpPr>
            <p:sp>
              <p:nvSpPr>
                <p:cNvPr id="4989" name="Google Shape;4989;p7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2172491" y="4089633"/>
                <a:ext cx="72126" cy="53788"/>
                <a:chOff x="2172491" y="4089633"/>
                <a:chExt cx="72126" cy="53788"/>
              </a:xfrm>
            </p:grpSpPr>
            <p:sp>
              <p:nvSpPr>
                <p:cNvPr id="4992" name="Google Shape;4992;p7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3"/>
              <p:cNvGrpSpPr/>
              <p:nvPr/>
            </p:nvGrpSpPr>
            <p:grpSpPr>
              <a:xfrm>
                <a:off x="2171920" y="3731058"/>
                <a:ext cx="64321" cy="64544"/>
                <a:chOff x="2171920" y="3731058"/>
                <a:chExt cx="64321" cy="64544"/>
              </a:xfrm>
            </p:grpSpPr>
            <p:sp>
              <p:nvSpPr>
                <p:cNvPr id="4995" name="Google Shape;4995;p7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3"/>
              <p:cNvGrpSpPr/>
              <p:nvPr/>
            </p:nvGrpSpPr>
            <p:grpSpPr>
              <a:xfrm>
                <a:off x="2874730" y="3745828"/>
                <a:ext cx="72126" cy="53788"/>
                <a:chOff x="2874730" y="3745828"/>
                <a:chExt cx="72126" cy="53788"/>
              </a:xfrm>
            </p:grpSpPr>
            <p:sp>
              <p:nvSpPr>
                <p:cNvPr id="4998" name="Google Shape;4998;p7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2878589" y="4081481"/>
                <a:ext cx="64321" cy="64544"/>
                <a:chOff x="2878589" y="4081481"/>
                <a:chExt cx="64321" cy="64544"/>
              </a:xfrm>
            </p:grpSpPr>
            <p:sp>
              <p:nvSpPr>
                <p:cNvPr id="5001" name="Google Shape;5001;p7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3"/>
              <p:cNvGrpSpPr/>
              <p:nvPr/>
            </p:nvGrpSpPr>
            <p:grpSpPr>
              <a:xfrm>
                <a:off x="2525796" y="4089633"/>
                <a:ext cx="72126" cy="53788"/>
                <a:chOff x="2525796" y="4089633"/>
                <a:chExt cx="72126" cy="53788"/>
              </a:xfrm>
            </p:grpSpPr>
            <p:sp>
              <p:nvSpPr>
                <p:cNvPr id="5004" name="Google Shape;5004;p7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3"/>
              <p:cNvGrpSpPr/>
              <p:nvPr/>
            </p:nvGrpSpPr>
            <p:grpSpPr>
              <a:xfrm>
                <a:off x="2525225" y="3731058"/>
                <a:ext cx="64321" cy="64544"/>
                <a:chOff x="2525225" y="3731058"/>
                <a:chExt cx="64321" cy="64544"/>
              </a:xfrm>
            </p:grpSpPr>
            <p:sp>
              <p:nvSpPr>
                <p:cNvPr id="5007" name="Google Shape;5007;p7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grpSp>
        <p:nvGrpSpPr>
          <p:cNvPr id="5013" name="Google Shape;5013;p74"/>
          <p:cNvGrpSpPr/>
          <p:nvPr/>
        </p:nvGrpSpPr>
        <p:grpSpPr>
          <a:xfrm>
            <a:off x="5780153" y="1859606"/>
            <a:ext cx="671400" cy="674856"/>
            <a:chOff x="5780148" y="1859605"/>
            <a:chExt cx="671400" cy="674856"/>
          </a:xfrm>
        </p:grpSpPr>
        <p:sp>
          <p:nvSpPr>
            <p:cNvPr id="5014" name="Google Shape;5014;p7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4"/>
          <p:cNvGrpSpPr/>
          <p:nvPr/>
        </p:nvGrpSpPr>
        <p:grpSpPr>
          <a:xfrm>
            <a:off x="716996" y="971307"/>
            <a:ext cx="845921" cy="690752"/>
            <a:chOff x="732428" y="1198513"/>
            <a:chExt cx="845921" cy="690752"/>
          </a:xfrm>
        </p:grpSpPr>
        <p:grpSp>
          <p:nvGrpSpPr>
            <p:cNvPr id="5019" name="Google Shape;5019;p74"/>
            <p:cNvGrpSpPr/>
            <p:nvPr/>
          </p:nvGrpSpPr>
          <p:grpSpPr>
            <a:xfrm>
              <a:off x="823030" y="1198513"/>
              <a:ext cx="755319" cy="690752"/>
              <a:chOff x="823030" y="1198513"/>
              <a:chExt cx="755319" cy="690752"/>
            </a:xfrm>
          </p:grpSpPr>
          <p:sp>
            <p:nvSpPr>
              <p:cNvPr id="5020" name="Google Shape;5020;p7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4"/>
            <p:cNvGrpSpPr/>
            <p:nvPr/>
          </p:nvGrpSpPr>
          <p:grpSpPr>
            <a:xfrm>
              <a:off x="732428" y="1239937"/>
              <a:ext cx="739912" cy="607886"/>
              <a:chOff x="732428" y="1239937"/>
              <a:chExt cx="739912" cy="607886"/>
            </a:xfrm>
          </p:grpSpPr>
          <p:sp>
            <p:nvSpPr>
              <p:cNvPr id="5023" name="Google Shape;5023;p7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4"/>
            <p:cNvGrpSpPr/>
            <p:nvPr/>
          </p:nvGrpSpPr>
          <p:grpSpPr>
            <a:xfrm>
              <a:off x="732428" y="1277018"/>
              <a:ext cx="702832" cy="533758"/>
              <a:chOff x="732428" y="1277018"/>
              <a:chExt cx="702832" cy="533758"/>
            </a:xfrm>
          </p:grpSpPr>
          <p:sp>
            <p:nvSpPr>
              <p:cNvPr id="5026" name="Google Shape;5026;p7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4"/>
            <p:cNvGrpSpPr/>
            <p:nvPr/>
          </p:nvGrpSpPr>
          <p:grpSpPr>
            <a:xfrm>
              <a:off x="931170" y="1306653"/>
              <a:ext cx="647179" cy="474455"/>
              <a:chOff x="931170" y="1306653"/>
              <a:chExt cx="647179" cy="474455"/>
            </a:xfrm>
          </p:grpSpPr>
          <p:sp>
            <p:nvSpPr>
              <p:cNvPr id="5029" name="Google Shape;5029;p7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7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4"/>
          <p:cNvGrpSpPr/>
          <p:nvPr/>
        </p:nvGrpSpPr>
        <p:grpSpPr>
          <a:xfrm>
            <a:off x="3948605" y="971313"/>
            <a:ext cx="634656" cy="699982"/>
            <a:chOff x="5985650" y="2860025"/>
            <a:chExt cx="1396075" cy="1539775"/>
          </a:xfrm>
        </p:grpSpPr>
        <p:sp>
          <p:nvSpPr>
            <p:cNvPr id="5033" name="Google Shape;5033;p7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4"/>
          <p:cNvGrpSpPr/>
          <p:nvPr/>
        </p:nvGrpSpPr>
        <p:grpSpPr>
          <a:xfrm>
            <a:off x="4704254" y="971307"/>
            <a:ext cx="725845" cy="699975"/>
            <a:chOff x="4249973" y="1201875"/>
            <a:chExt cx="1958568" cy="1888762"/>
          </a:xfrm>
        </p:grpSpPr>
        <p:sp>
          <p:nvSpPr>
            <p:cNvPr id="5066" name="Google Shape;5066;p7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4"/>
            <p:cNvGrpSpPr/>
            <p:nvPr/>
          </p:nvGrpSpPr>
          <p:grpSpPr>
            <a:xfrm>
              <a:off x="5853086" y="1789142"/>
              <a:ext cx="355454" cy="1048099"/>
              <a:chOff x="5576108" y="2016725"/>
              <a:chExt cx="565200" cy="1666560"/>
            </a:xfrm>
          </p:grpSpPr>
          <p:sp>
            <p:nvSpPr>
              <p:cNvPr id="5068" name="Google Shape;5068;p7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9" name="Google Shape;5069;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4"/>
            <p:cNvGrpSpPr/>
            <p:nvPr/>
          </p:nvGrpSpPr>
          <p:grpSpPr>
            <a:xfrm>
              <a:off x="4869455" y="2691676"/>
              <a:ext cx="1013897" cy="398961"/>
              <a:chOff x="4012057" y="3451825"/>
              <a:chExt cx="1612175" cy="634379"/>
            </a:xfrm>
          </p:grpSpPr>
          <p:sp>
            <p:nvSpPr>
              <p:cNvPr id="5071" name="Google Shape;5071;p7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2" name="Google Shape;5072;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4"/>
            <p:cNvGrpSpPr/>
            <p:nvPr/>
          </p:nvGrpSpPr>
          <p:grpSpPr>
            <a:xfrm>
              <a:off x="4276937" y="2155961"/>
              <a:ext cx="651965" cy="891358"/>
              <a:chOff x="3069908" y="2599997"/>
              <a:chExt cx="1036675" cy="1417328"/>
            </a:xfrm>
          </p:grpSpPr>
          <p:sp>
            <p:nvSpPr>
              <p:cNvPr id="5074" name="Google Shape;5074;p7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5" name="Google Shape;5075;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4"/>
            <p:cNvGrpSpPr/>
            <p:nvPr/>
          </p:nvGrpSpPr>
          <p:grpSpPr>
            <a:xfrm>
              <a:off x="5054918" y="1201875"/>
              <a:ext cx="999548" cy="602711"/>
              <a:chOff x="4306958" y="1082925"/>
              <a:chExt cx="1589359" cy="958358"/>
            </a:xfrm>
          </p:grpSpPr>
          <p:sp>
            <p:nvSpPr>
              <p:cNvPr id="5077" name="Google Shape;5077;p7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8" name="Google Shape;5078;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4"/>
            <p:cNvGrpSpPr/>
            <p:nvPr/>
          </p:nvGrpSpPr>
          <p:grpSpPr>
            <a:xfrm>
              <a:off x="4249973" y="1303451"/>
              <a:ext cx="799317" cy="841334"/>
              <a:chOff x="3027033" y="1244439"/>
              <a:chExt cx="1270977" cy="1337786"/>
            </a:xfrm>
          </p:grpSpPr>
          <p:sp>
            <p:nvSpPr>
              <p:cNvPr id="5080" name="Google Shape;5080;p7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81" name="Google Shape;5081;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74"/>
          <p:cNvGrpSpPr/>
          <p:nvPr/>
        </p:nvGrpSpPr>
        <p:grpSpPr>
          <a:xfrm>
            <a:off x="4057119" y="1858087"/>
            <a:ext cx="750769" cy="683784"/>
            <a:chOff x="4204684" y="2104422"/>
            <a:chExt cx="699822" cy="637382"/>
          </a:xfrm>
        </p:grpSpPr>
        <p:grpSp>
          <p:nvGrpSpPr>
            <p:cNvPr id="5083" name="Google Shape;5083;p74"/>
            <p:cNvGrpSpPr/>
            <p:nvPr/>
          </p:nvGrpSpPr>
          <p:grpSpPr>
            <a:xfrm>
              <a:off x="4204684" y="2430067"/>
              <a:ext cx="342957" cy="311738"/>
              <a:chOff x="4204684" y="2430067"/>
              <a:chExt cx="342957" cy="311738"/>
            </a:xfrm>
          </p:grpSpPr>
          <p:sp>
            <p:nvSpPr>
              <p:cNvPr id="5084" name="Google Shape;5084;p7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4"/>
            <p:cNvGrpSpPr/>
            <p:nvPr/>
          </p:nvGrpSpPr>
          <p:grpSpPr>
            <a:xfrm>
              <a:off x="4561586" y="2430067"/>
              <a:ext cx="342920" cy="311738"/>
              <a:chOff x="4561586" y="2430067"/>
              <a:chExt cx="342920" cy="311738"/>
            </a:xfrm>
          </p:grpSpPr>
          <p:sp>
            <p:nvSpPr>
              <p:cNvPr id="5087" name="Google Shape;5087;p7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4"/>
            <p:cNvGrpSpPr/>
            <p:nvPr/>
          </p:nvGrpSpPr>
          <p:grpSpPr>
            <a:xfrm>
              <a:off x="4561586" y="2104422"/>
              <a:ext cx="342920" cy="311738"/>
              <a:chOff x="4561586" y="2104422"/>
              <a:chExt cx="342920" cy="311738"/>
            </a:xfrm>
          </p:grpSpPr>
          <p:sp>
            <p:nvSpPr>
              <p:cNvPr id="5090" name="Google Shape;5090;p7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4"/>
            <p:cNvGrpSpPr/>
            <p:nvPr/>
          </p:nvGrpSpPr>
          <p:grpSpPr>
            <a:xfrm>
              <a:off x="4204684" y="2104422"/>
              <a:ext cx="342957" cy="311664"/>
              <a:chOff x="4204684" y="2104422"/>
              <a:chExt cx="342957" cy="311664"/>
            </a:xfrm>
          </p:grpSpPr>
          <p:sp>
            <p:nvSpPr>
              <p:cNvPr id="5093" name="Google Shape;5093;p7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5" name="Google Shape;5095;p74"/>
          <p:cNvGrpSpPr/>
          <p:nvPr/>
        </p:nvGrpSpPr>
        <p:grpSpPr>
          <a:xfrm>
            <a:off x="5521552" y="971301"/>
            <a:ext cx="660591" cy="688867"/>
            <a:chOff x="5830645" y="1267368"/>
            <a:chExt cx="530340" cy="553040"/>
          </a:xfrm>
        </p:grpSpPr>
        <p:sp>
          <p:nvSpPr>
            <p:cNvPr id="5096" name="Google Shape;5096;p7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4"/>
            <p:cNvGrpSpPr/>
            <p:nvPr/>
          </p:nvGrpSpPr>
          <p:grpSpPr>
            <a:xfrm>
              <a:off x="5830645" y="1267368"/>
              <a:ext cx="259743" cy="269909"/>
              <a:chOff x="5830645" y="1267368"/>
              <a:chExt cx="259743" cy="269909"/>
            </a:xfrm>
          </p:grpSpPr>
          <p:sp>
            <p:nvSpPr>
              <p:cNvPr id="5098" name="Google Shape;5098;p7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4"/>
            <p:cNvGrpSpPr/>
            <p:nvPr/>
          </p:nvGrpSpPr>
          <p:grpSpPr>
            <a:xfrm>
              <a:off x="6101293" y="1267368"/>
              <a:ext cx="259692" cy="269909"/>
              <a:chOff x="6101293" y="1267368"/>
              <a:chExt cx="259692" cy="269909"/>
            </a:xfrm>
          </p:grpSpPr>
          <p:sp>
            <p:nvSpPr>
              <p:cNvPr id="5101" name="Google Shape;5101;p7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4"/>
            <p:cNvGrpSpPr/>
            <p:nvPr/>
          </p:nvGrpSpPr>
          <p:grpSpPr>
            <a:xfrm>
              <a:off x="5830645" y="1550500"/>
              <a:ext cx="259692" cy="269909"/>
              <a:chOff x="5830645" y="1550500"/>
              <a:chExt cx="259692" cy="269909"/>
            </a:xfrm>
          </p:grpSpPr>
          <p:sp>
            <p:nvSpPr>
              <p:cNvPr id="5104" name="Google Shape;5104;p7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4"/>
            <p:cNvGrpSpPr/>
            <p:nvPr/>
          </p:nvGrpSpPr>
          <p:grpSpPr>
            <a:xfrm>
              <a:off x="6101293" y="1550500"/>
              <a:ext cx="259692" cy="269909"/>
              <a:chOff x="6101293" y="1550500"/>
              <a:chExt cx="259692" cy="269909"/>
            </a:xfrm>
          </p:grpSpPr>
          <p:sp>
            <p:nvSpPr>
              <p:cNvPr id="5107" name="Google Shape;5107;p7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74"/>
          <p:cNvGrpSpPr/>
          <p:nvPr/>
        </p:nvGrpSpPr>
        <p:grpSpPr>
          <a:xfrm>
            <a:off x="723705" y="1861761"/>
            <a:ext cx="697154" cy="679574"/>
            <a:chOff x="2679875" y="2361475"/>
            <a:chExt cx="780425" cy="760575"/>
          </a:xfrm>
        </p:grpSpPr>
        <p:sp>
          <p:nvSpPr>
            <p:cNvPr id="5110" name="Google Shape;5110;p7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4"/>
          <p:cNvGrpSpPr/>
          <p:nvPr/>
        </p:nvGrpSpPr>
        <p:grpSpPr>
          <a:xfrm>
            <a:off x="3122864" y="971353"/>
            <a:ext cx="735829" cy="684547"/>
            <a:chOff x="3351965" y="1148808"/>
            <a:chExt cx="750770" cy="698375"/>
          </a:xfrm>
        </p:grpSpPr>
        <p:grpSp>
          <p:nvGrpSpPr>
            <p:cNvPr id="5117" name="Google Shape;5117;p74"/>
            <p:cNvGrpSpPr/>
            <p:nvPr/>
          </p:nvGrpSpPr>
          <p:grpSpPr>
            <a:xfrm>
              <a:off x="3586796" y="1148808"/>
              <a:ext cx="294857" cy="286830"/>
              <a:chOff x="3750225" y="1774000"/>
              <a:chExt cx="149575" cy="145525"/>
            </a:xfrm>
          </p:grpSpPr>
          <p:sp>
            <p:nvSpPr>
              <p:cNvPr id="5118" name="Google Shape;5118;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4"/>
            <p:cNvGrpSpPr/>
            <p:nvPr/>
          </p:nvGrpSpPr>
          <p:grpSpPr>
            <a:xfrm>
              <a:off x="3779245" y="1375768"/>
              <a:ext cx="323490" cy="286978"/>
              <a:chOff x="3847850" y="1889150"/>
              <a:chExt cx="164100" cy="145600"/>
            </a:xfrm>
          </p:grpSpPr>
          <p:sp>
            <p:nvSpPr>
              <p:cNvPr id="5121" name="Google Shape;5121;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4"/>
            <p:cNvGrpSpPr/>
            <p:nvPr/>
          </p:nvGrpSpPr>
          <p:grpSpPr>
            <a:xfrm>
              <a:off x="3351965" y="1330435"/>
              <a:ext cx="295449" cy="285401"/>
              <a:chOff x="3631100" y="1866150"/>
              <a:chExt cx="149875" cy="144800"/>
            </a:xfrm>
          </p:grpSpPr>
          <p:sp>
            <p:nvSpPr>
              <p:cNvPr id="5124" name="Google Shape;5124;p7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4"/>
            <p:cNvGrpSpPr/>
            <p:nvPr/>
          </p:nvGrpSpPr>
          <p:grpSpPr>
            <a:xfrm>
              <a:off x="3548208" y="1560352"/>
              <a:ext cx="294808" cy="286830"/>
              <a:chOff x="3730650" y="1982800"/>
              <a:chExt cx="149550" cy="145525"/>
            </a:xfrm>
          </p:grpSpPr>
          <p:sp>
            <p:nvSpPr>
              <p:cNvPr id="5127" name="Google Shape;5127;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9" name="Google Shape;5129;p74"/>
          <p:cNvGrpSpPr/>
          <p:nvPr/>
        </p:nvGrpSpPr>
        <p:grpSpPr>
          <a:xfrm>
            <a:off x="7624517" y="971307"/>
            <a:ext cx="804565" cy="677795"/>
            <a:chOff x="7636443" y="1204988"/>
            <a:chExt cx="804565" cy="677795"/>
          </a:xfrm>
        </p:grpSpPr>
        <p:grpSp>
          <p:nvGrpSpPr>
            <p:cNvPr id="5130" name="Google Shape;5130;p74"/>
            <p:cNvGrpSpPr/>
            <p:nvPr/>
          </p:nvGrpSpPr>
          <p:grpSpPr>
            <a:xfrm>
              <a:off x="7636443" y="1509705"/>
              <a:ext cx="804565" cy="373078"/>
              <a:chOff x="7636443" y="1509705"/>
              <a:chExt cx="804565" cy="373078"/>
            </a:xfrm>
          </p:grpSpPr>
          <p:sp>
            <p:nvSpPr>
              <p:cNvPr id="5131" name="Google Shape;5131;p7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4"/>
            <p:cNvGrpSpPr/>
            <p:nvPr/>
          </p:nvGrpSpPr>
          <p:grpSpPr>
            <a:xfrm>
              <a:off x="7636443" y="1408133"/>
              <a:ext cx="804565" cy="373078"/>
              <a:chOff x="7636443" y="1408133"/>
              <a:chExt cx="804565" cy="373078"/>
            </a:xfrm>
          </p:grpSpPr>
          <p:sp>
            <p:nvSpPr>
              <p:cNvPr id="5134" name="Google Shape;5134;p7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4"/>
            <p:cNvGrpSpPr/>
            <p:nvPr/>
          </p:nvGrpSpPr>
          <p:grpSpPr>
            <a:xfrm>
              <a:off x="7636443" y="1306560"/>
              <a:ext cx="804565" cy="373078"/>
              <a:chOff x="7636443" y="1306560"/>
              <a:chExt cx="804565" cy="373078"/>
            </a:xfrm>
          </p:grpSpPr>
          <p:sp>
            <p:nvSpPr>
              <p:cNvPr id="5137" name="Google Shape;5137;p7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4"/>
            <p:cNvGrpSpPr/>
            <p:nvPr/>
          </p:nvGrpSpPr>
          <p:grpSpPr>
            <a:xfrm>
              <a:off x="7636443" y="1204988"/>
              <a:ext cx="804565" cy="373078"/>
              <a:chOff x="7636443" y="1204988"/>
              <a:chExt cx="804565" cy="373078"/>
            </a:xfrm>
          </p:grpSpPr>
          <p:sp>
            <p:nvSpPr>
              <p:cNvPr id="5140" name="Google Shape;5140;p7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4"/>
          <p:cNvGrpSpPr/>
          <p:nvPr/>
        </p:nvGrpSpPr>
        <p:grpSpPr>
          <a:xfrm>
            <a:off x="4963363" y="1878721"/>
            <a:ext cx="661339" cy="661188"/>
            <a:chOff x="3990000" y="975400"/>
            <a:chExt cx="3934200" cy="3933300"/>
          </a:xfrm>
        </p:grpSpPr>
        <p:sp>
          <p:nvSpPr>
            <p:cNvPr id="5143" name="Google Shape;5143;p7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4"/>
          <p:cNvGrpSpPr/>
          <p:nvPr/>
        </p:nvGrpSpPr>
        <p:grpSpPr>
          <a:xfrm>
            <a:off x="6607011" y="1857359"/>
            <a:ext cx="868881" cy="684241"/>
            <a:chOff x="6598259" y="2078634"/>
            <a:chExt cx="868881" cy="684241"/>
          </a:xfrm>
        </p:grpSpPr>
        <p:sp>
          <p:nvSpPr>
            <p:cNvPr id="5148" name="Google Shape;5148;p7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4"/>
            <p:cNvGrpSpPr/>
            <p:nvPr/>
          </p:nvGrpSpPr>
          <p:grpSpPr>
            <a:xfrm>
              <a:off x="6808175" y="2078634"/>
              <a:ext cx="452229" cy="684241"/>
              <a:chOff x="6808175" y="2078634"/>
              <a:chExt cx="452229" cy="684241"/>
            </a:xfrm>
          </p:grpSpPr>
          <p:sp>
            <p:nvSpPr>
              <p:cNvPr id="5155" name="Google Shape;5155;p7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74"/>
              <p:cNvGrpSpPr/>
              <p:nvPr/>
            </p:nvGrpSpPr>
            <p:grpSpPr>
              <a:xfrm>
                <a:off x="6821586" y="2078634"/>
                <a:ext cx="426871" cy="684241"/>
                <a:chOff x="6821586" y="2078634"/>
                <a:chExt cx="426871" cy="684241"/>
              </a:xfrm>
            </p:grpSpPr>
            <p:grpSp>
              <p:nvGrpSpPr>
                <p:cNvPr id="5162" name="Google Shape;5162;p74"/>
                <p:cNvGrpSpPr/>
                <p:nvPr/>
              </p:nvGrpSpPr>
              <p:grpSpPr>
                <a:xfrm>
                  <a:off x="6821586" y="2078634"/>
                  <a:ext cx="426871" cy="684241"/>
                  <a:chOff x="6821586" y="2078634"/>
                  <a:chExt cx="426871" cy="684241"/>
                </a:xfrm>
              </p:grpSpPr>
              <p:sp>
                <p:nvSpPr>
                  <p:cNvPr id="5163" name="Google Shape;5163;p7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2" name="Google Shape;5182;p7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8" name="Google Shape;5188;p74"/>
          <p:cNvGrpSpPr/>
          <p:nvPr/>
        </p:nvGrpSpPr>
        <p:grpSpPr>
          <a:xfrm>
            <a:off x="716994" y="3531369"/>
            <a:ext cx="1340789" cy="640830"/>
            <a:chOff x="238125" y="1151100"/>
            <a:chExt cx="7139450" cy="3412300"/>
          </a:xfrm>
        </p:grpSpPr>
        <p:sp>
          <p:nvSpPr>
            <p:cNvPr id="5189" name="Google Shape;5189;p7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4"/>
          <p:cNvGrpSpPr/>
          <p:nvPr/>
        </p:nvGrpSpPr>
        <p:grpSpPr>
          <a:xfrm>
            <a:off x="5584217" y="2734650"/>
            <a:ext cx="985357" cy="585764"/>
            <a:chOff x="5145061" y="2881789"/>
            <a:chExt cx="1107641" cy="658458"/>
          </a:xfrm>
        </p:grpSpPr>
        <p:grpSp>
          <p:nvGrpSpPr>
            <p:cNvPr id="5202" name="Google Shape;5202;p74"/>
            <p:cNvGrpSpPr/>
            <p:nvPr/>
          </p:nvGrpSpPr>
          <p:grpSpPr>
            <a:xfrm>
              <a:off x="5722989" y="3244587"/>
              <a:ext cx="529713" cy="295659"/>
              <a:chOff x="5722989" y="3244587"/>
              <a:chExt cx="529713" cy="295659"/>
            </a:xfrm>
          </p:grpSpPr>
          <p:sp>
            <p:nvSpPr>
              <p:cNvPr id="5203" name="Google Shape;5203;p7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4" name="Google Shape;5204;p7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5" name="Google Shape;5205;p74"/>
            <p:cNvGrpSpPr/>
            <p:nvPr/>
          </p:nvGrpSpPr>
          <p:grpSpPr>
            <a:xfrm>
              <a:off x="5145061" y="3244587"/>
              <a:ext cx="536807" cy="295659"/>
              <a:chOff x="5145061" y="3244587"/>
              <a:chExt cx="536807" cy="295659"/>
            </a:xfrm>
          </p:grpSpPr>
          <p:sp>
            <p:nvSpPr>
              <p:cNvPr id="5206" name="Google Shape;5206;p7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7" name="Google Shape;5207;p7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8" name="Google Shape;5208;p74"/>
            <p:cNvGrpSpPr/>
            <p:nvPr/>
          </p:nvGrpSpPr>
          <p:grpSpPr>
            <a:xfrm>
              <a:off x="5341327" y="2898245"/>
              <a:ext cx="532309" cy="614891"/>
              <a:chOff x="5341327" y="2898245"/>
              <a:chExt cx="532309" cy="614891"/>
            </a:xfrm>
          </p:grpSpPr>
          <p:sp>
            <p:nvSpPr>
              <p:cNvPr id="5209" name="Google Shape;5209;p7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0" name="Google Shape;5210;p7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11" name="Google Shape;5211;p74"/>
            <p:cNvGrpSpPr/>
            <p:nvPr/>
          </p:nvGrpSpPr>
          <p:grpSpPr>
            <a:xfrm>
              <a:off x="5532290" y="2881789"/>
              <a:ext cx="620516" cy="305456"/>
              <a:chOff x="5532290" y="2881789"/>
              <a:chExt cx="620516" cy="305456"/>
            </a:xfrm>
          </p:grpSpPr>
          <p:sp>
            <p:nvSpPr>
              <p:cNvPr id="5212" name="Google Shape;5212;p7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3" name="Google Shape;5213;p7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14" name="Google Shape;5214;p74"/>
          <p:cNvGrpSpPr/>
          <p:nvPr/>
        </p:nvGrpSpPr>
        <p:grpSpPr>
          <a:xfrm>
            <a:off x="8163140" y="3526708"/>
            <a:ext cx="269068" cy="645491"/>
            <a:chOff x="7026852" y="3311869"/>
            <a:chExt cx="434331" cy="1041954"/>
          </a:xfrm>
        </p:grpSpPr>
        <p:sp>
          <p:nvSpPr>
            <p:cNvPr id="5215" name="Google Shape;5215;p7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4"/>
          <p:cNvGrpSpPr/>
          <p:nvPr/>
        </p:nvGrpSpPr>
        <p:grpSpPr>
          <a:xfrm>
            <a:off x="6179721" y="3565945"/>
            <a:ext cx="293882" cy="293836"/>
            <a:chOff x="4873519" y="3311869"/>
            <a:chExt cx="499374" cy="499296"/>
          </a:xfrm>
        </p:grpSpPr>
        <p:sp>
          <p:nvSpPr>
            <p:cNvPr id="5219" name="Google Shape;5219;p7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4"/>
          <p:cNvGrpSpPr/>
          <p:nvPr/>
        </p:nvGrpSpPr>
        <p:grpSpPr>
          <a:xfrm>
            <a:off x="6179721" y="3878317"/>
            <a:ext cx="293882" cy="293882"/>
            <a:chOff x="4873519" y="3875839"/>
            <a:chExt cx="499374" cy="499374"/>
          </a:xfrm>
        </p:grpSpPr>
        <p:sp>
          <p:nvSpPr>
            <p:cNvPr id="5222" name="Google Shape;5222;p7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4"/>
          <p:cNvGrpSpPr/>
          <p:nvPr/>
        </p:nvGrpSpPr>
        <p:grpSpPr>
          <a:xfrm>
            <a:off x="2410248" y="1850269"/>
            <a:ext cx="698104" cy="698208"/>
            <a:chOff x="2565073" y="2075876"/>
            <a:chExt cx="672482" cy="672518"/>
          </a:xfrm>
        </p:grpSpPr>
        <p:sp>
          <p:nvSpPr>
            <p:cNvPr id="5225" name="Google Shape;5225;p7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4"/>
          <p:cNvGrpSpPr/>
          <p:nvPr/>
        </p:nvGrpSpPr>
        <p:grpSpPr>
          <a:xfrm>
            <a:off x="5633660" y="3534870"/>
            <a:ext cx="438354" cy="637329"/>
            <a:chOff x="1697726" y="3244179"/>
            <a:chExt cx="788124" cy="1146069"/>
          </a:xfrm>
        </p:grpSpPr>
        <p:sp>
          <p:nvSpPr>
            <p:cNvPr id="5232" name="Google Shape;5232;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7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4"/>
          <p:cNvGrpSpPr/>
          <p:nvPr/>
        </p:nvGrpSpPr>
        <p:grpSpPr>
          <a:xfrm>
            <a:off x="7634874" y="1863232"/>
            <a:ext cx="799565" cy="670282"/>
            <a:chOff x="7617850" y="2063282"/>
            <a:chExt cx="799565" cy="670282"/>
          </a:xfrm>
        </p:grpSpPr>
        <p:cxnSp>
          <p:nvCxnSpPr>
            <p:cNvPr id="5236" name="Google Shape;5236;p7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7" name="Google Shape;5237;p7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8" name="Google Shape;5238;p7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9" name="Google Shape;5239;p7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40" name="Google Shape;5240;p7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41" name="Google Shape;5241;p7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42" name="Google Shape;5242;p74"/>
            <p:cNvGrpSpPr/>
            <p:nvPr/>
          </p:nvGrpSpPr>
          <p:grpSpPr>
            <a:xfrm>
              <a:off x="7734309" y="2063282"/>
              <a:ext cx="570957" cy="620095"/>
              <a:chOff x="7734309" y="2063282"/>
              <a:chExt cx="570957" cy="620095"/>
            </a:xfrm>
          </p:grpSpPr>
          <p:grpSp>
            <p:nvGrpSpPr>
              <p:cNvPr id="5243" name="Google Shape;5243;p74"/>
              <p:cNvGrpSpPr/>
              <p:nvPr/>
            </p:nvGrpSpPr>
            <p:grpSpPr>
              <a:xfrm>
                <a:off x="8031573" y="2063282"/>
                <a:ext cx="273693" cy="620095"/>
                <a:chOff x="8031573" y="2063282"/>
                <a:chExt cx="273693" cy="620095"/>
              </a:xfrm>
            </p:grpSpPr>
            <p:sp>
              <p:nvSpPr>
                <p:cNvPr id="5244" name="Google Shape;5244;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4"/>
              <p:cNvGrpSpPr/>
              <p:nvPr/>
            </p:nvGrpSpPr>
            <p:grpSpPr>
              <a:xfrm flipH="1">
                <a:off x="7734309" y="2063282"/>
                <a:ext cx="273693" cy="620095"/>
                <a:chOff x="8031573" y="2063282"/>
                <a:chExt cx="273693" cy="620095"/>
              </a:xfrm>
            </p:grpSpPr>
            <p:sp>
              <p:nvSpPr>
                <p:cNvPr id="5249" name="Google Shape;5249;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53" name="Google Shape;5253;p7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74"/>
          <p:cNvGrpSpPr/>
          <p:nvPr/>
        </p:nvGrpSpPr>
        <p:grpSpPr>
          <a:xfrm>
            <a:off x="7821480" y="2716716"/>
            <a:ext cx="602567" cy="601884"/>
            <a:chOff x="1186975" y="238125"/>
            <a:chExt cx="5244275" cy="5238325"/>
          </a:xfrm>
        </p:grpSpPr>
        <p:sp>
          <p:nvSpPr>
            <p:cNvPr id="5256" name="Google Shape;52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4"/>
          <p:cNvGrpSpPr/>
          <p:nvPr/>
        </p:nvGrpSpPr>
        <p:grpSpPr>
          <a:xfrm>
            <a:off x="3264218" y="1856199"/>
            <a:ext cx="651848" cy="687338"/>
            <a:chOff x="3400515" y="2056248"/>
            <a:chExt cx="698134" cy="735987"/>
          </a:xfrm>
        </p:grpSpPr>
        <p:grpSp>
          <p:nvGrpSpPr>
            <p:cNvPr id="5261" name="Google Shape;5261;p74"/>
            <p:cNvGrpSpPr/>
            <p:nvPr/>
          </p:nvGrpSpPr>
          <p:grpSpPr>
            <a:xfrm>
              <a:off x="3400515" y="2283913"/>
              <a:ext cx="312919" cy="219900"/>
              <a:chOff x="3400515" y="2283913"/>
              <a:chExt cx="312919" cy="219900"/>
            </a:xfrm>
          </p:grpSpPr>
          <p:sp>
            <p:nvSpPr>
              <p:cNvPr id="5262" name="Google Shape;5262;p7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3" name="Google Shape;5263;p7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64" name="Google Shape;5264;p74"/>
            <p:cNvGrpSpPr/>
            <p:nvPr/>
          </p:nvGrpSpPr>
          <p:grpSpPr>
            <a:xfrm>
              <a:off x="3547823" y="2461089"/>
              <a:ext cx="219900" cy="331146"/>
              <a:chOff x="3547823" y="2461089"/>
              <a:chExt cx="219900" cy="331146"/>
            </a:xfrm>
          </p:grpSpPr>
          <p:sp>
            <p:nvSpPr>
              <p:cNvPr id="5265" name="Google Shape;5265;p7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6" name="Google Shape;5266;p7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67" name="Google Shape;5267;p74"/>
            <p:cNvGrpSpPr/>
            <p:nvPr/>
          </p:nvGrpSpPr>
          <p:grpSpPr>
            <a:xfrm>
              <a:off x="3734138" y="2461089"/>
              <a:ext cx="219900" cy="331146"/>
              <a:chOff x="3734138" y="2461089"/>
              <a:chExt cx="219900" cy="331146"/>
            </a:xfrm>
          </p:grpSpPr>
          <p:sp>
            <p:nvSpPr>
              <p:cNvPr id="5268" name="Google Shape;5268;p7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9" name="Google Shape;5269;p7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70" name="Google Shape;5270;p74"/>
            <p:cNvGrpSpPr/>
            <p:nvPr/>
          </p:nvGrpSpPr>
          <p:grpSpPr>
            <a:xfrm>
              <a:off x="3787560" y="2281742"/>
              <a:ext cx="311089" cy="219900"/>
              <a:chOff x="3787560" y="2281742"/>
              <a:chExt cx="311089" cy="219900"/>
            </a:xfrm>
          </p:grpSpPr>
          <p:sp>
            <p:nvSpPr>
              <p:cNvPr id="5271" name="Google Shape;5271;p7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72" name="Google Shape;5272;p7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73" name="Google Shape;5273;p74"/>
            <p:cNvGrpSpPr/>
            <p:nvPr/>
          </p:nvGrpSpPr>
          <p:grpSpPr>
            <a:xfrm>
              <a:off x="3637290" y="2056248"/>
              <a:ext cx="219900" cy="330736"/>
              <a:chOff x="3637290" y="2056248"/>
              <a:chExt cx="219900" cy="330736"/>
            </a:xfrm>
          </p:grpSpPr>
          <p:sp>
            <p:nvSpPr>
              <p:cNvPr id="5274" name="Google Shape;5274;p7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75" name="Google Shape;5275;p7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6" name="Google Shape;5276;p74"/>
          <p:cNvGrpSpPr/>
          <p:nvPr/>
        </p:nvGrpSpPr>
        <p:grpSpPr>
          <a:xfrm>
            <a:off x="2555923" y="2726206"/>
            <a:ext cx="1268144" cy="592394"/>
            <a:chOff x="238125" y="1188750"/>
            <a:chExt cx="7140450" cy="3335550"/>
          </a:xfrm>
        </p:grpSpPr>
        <p:sp>
          <p:nvSpPr>
            <p:cNvPr id="5277" name="Google Shape;5277;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4"/>
          <p:cNvGrpSpPr/>
          <p:nvPr/>
        </p:nvGrpSpPr>
        <p:grpSpPr>
          <a:xfrm>
            <a:off x="6663824" y="2728360"/>
            <a:ext cx="1053944" cy="590147"/>
            <a:chOff x="238125" y="1335475"/>
            <a:chExt cx="5418735" cy="3034175"/>
          </a:xfrm>
        </p:grpSpPr>
        <p:sp>
          <p:nvSpPr>
            <p:cNvPr id="5283" name="Google Shape;5283;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4"/>
          <p:cNvGrpSpPr/>
          <p:nvPr/>
        </p:nvGrpSpPr>
        <p:grpSpPr>
          <a:xfrm>
            <a:off x="4094633" y="3533260"/>
            <a:ext cx="1268207" cy="638939"/>
            <a:chOff x="3967651" y="3645904"/>
            <a:chExt cx="1479304" cy="745292"/>
          </a:xfrm>
        </p:grpSpPr>
        <p:grpSp>
          <p:nvGrpSpPr>
            <p:cNvPr id="5287" name="Google Shape;5287;p74"/>
            <p:cNvGrpSpPr/>
            <p:nvPr/>
          </p:nvGrpSpPr>
          <p:grpSpPr>
            <a:xfrm>
              <a:off x="3967651" y="4009026"/>
              <a:ext cx="1479304" cy="382170"/>
              <a:chOff x="3967651" y="4009026"/>
              <a:chExt cx="1479304" cy="382170"/>
            </a:xfrm>
          </p:grpSpPr>
          <p:grpSp>
            <p:nvGrpSpPr>
              <p:cNvPr id="5288" name="Google Shape;5288;p74"/>
              <p:cNvGrpSpPr/>
              <p:nvPr/>
            </p:nvGrpSpPr>
            <p:grpSpPr>
              <a:xfrm>
                <a:off x="4892216" y="4195630"/>
                <a:ext cx="554739" cy="195566"/>
                <a:chOff x="3604375" y="4892160"/>
                <a:chExt cx="1651500" cy="582215"/>
              </a:xfrm>
            </p:grpSpPr>
            <p:sp>
              <p:nvSpPr>
                <p:cNvPr id="5289" name="Google Shape;5289;p7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4"/>
              <p:cNvGrpSpPr/>
              <p:nvPr/>
            </p:nvGrpSpPr>
            <p:grpSpPr>
              <a:xfrm>
                <a:off x="3967651" y="4146303"/>
                <a:ext cx="579402" cy="244893"/>
                <a:chOff x="851875" y="4745310"/>
                <a:chExt cx="1724925" cy="729065"/>
              </a:xfrm>
            </p:grpSpPr>
            <p:sp>
              <p:nvSpPr>
                <p:cNvPr id="5292" name="Google Shape;5292;p7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4"/>
              <p:cNvGrpSpPr/>
              <p:nvPr/>
            </p:nvGrpSpPr>
            <p:grpSpPr>
              <a:xfrm>
                <a:off x="4460753" y="4009026"/>
                <a:ext cx="493110" cy="382170"/>
                <a:chOff x="2319875" y="4336625"/>
                <a:chExt cx="1468025" cy="1137750"/>
              </a:xfrm>
            </p:grpSpPr>
            <p:sp>
              <p:nvSpPr>
                <p:cNvPr id="5295" name="Google Shape;5295;p7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74"/>
            <p:cNvGrpSpPr/>
            <p:nvPr/>
          </p:nvGrpSpPr>
          <p:grpSpPr>
            <a:xfrm>
              <a:off x="4479443" y="3645904"/>
              <a:ext cx="455965" cy="388789"/>
              <a:chOff x="2957425" y="238100"/>
              <a:chExt cx="1910200" cy="1628775"/>
            </a:xfrm>
          </p:grpSpPr>
          <p:sp>
            <p:nvSpPr>
              <p:cNvPr id="5298" name="Google Shape;5298;p7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74"/>
          <p:cNvGrpSpPr/>
          <p:nvPr/>
        </p:nvGrpSpPr>
        <p:grpSpPr>
          <a:xfrm>
            <a:off x="2480746" y="3534460"/>
            <a:ext cx="1243128" cy="637739"/>
            <a:chOff x="2496310" y="3693351"/>
            <a:chExt cx="1342906" cy="688926"/>
          </a:xfrm>
        </p:grpSpPr>
        <p:grpSp>
          <p:nvGrpSpPr>
            <p:cNvPr id="5309" name="Google Shape;5309;p74"/>
            <p:cNvGrpSpPr/>
            <p:nvPr/>
          </p:nvGrpSpPr>
          <p:grpSpPr>
            <a:xfrm>
              <a:off x="2496310" y="3693351"/>
              <a:ext cx="1342906" cy="688875"/>
              <a:chOff x="2496310" y="3693351"/>
              <a:chExt cx="1342906" cy="688875"/>
            </a:xfrm>
          </p:grpSpPr>
          <p:sp>
            <p:nvSpPr>
              <p:cNvPr id="5310" name="Google Shape;5310;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6" name="Google Shape;5316;p74"/>
              <p:cNvCxnSpPr>
                <a:stCxn id="531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17" name="Google Shape;5317;p74"/>
              <p:cNvCxnSpPr>
                <a:stCxn id="531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18" name="Google Shape;5318;p74"/>
              <p:cNvCxnSpPr>
                <a:stCxn id="531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19" name="Google Shape;5319;p74"/>
              <p:cNvCxnSpPr>
                <a:stCxn id="531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20" name="Google Shape;5320;p74"/>
              <p:cNvCxnSpPr>
                <a:stCxn id="531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21" name="Google Shape;5321;p74"/>
            <p:cNvGrpSpPr/>
            <p:nvPr/>
          </p:nvGrpSpPr>
          <p:grpSpPr>
            <a:xfrm>
              <a:off x="2675275" y="3930557"/>
              <a:ext cx="1003306" cy="451719"/>
              <a:chOff x="2675275" y="4174282"/>
              <a:chExt cx="1003306" cy="451719"/>
            </a:xfrm>
          </p:grpSpPr>
          <p:sp>
            <p:nvSpPr>
              <p:cNvPr id="5322" name="Google Shape;5322;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74"/>
          <p:cNvGrpSpPr/>
          <p:nvPr/>
        </p:nvGrpSpPr>
        <p:grpSpPr>
          <a:xfrm>
            <a:off x="1654417" y="971307"/>
            <a:ext cx="574511" cy="874709"/>
            <a:chOff x="1715404" y="1112080"/>
            <a:chExt cx="642270" cy="977984"/>
          </a:xfrm>
        </p:grpSpPr>
        <p:grpSp>
          <p:nvGrpSpPr>
            <p:cNvPr id="5326" name="Google Shape;5326;p74"/>
            <p:cNvGrpSpPr/>
            <p:nvPr/>
          </p:nvGrpSpPr>
          <p:grpSpPr>
            <a:xfrm>
              <a:off x="1715404" y="1112080"/>
              <a:ext cx="642270" cy="977984"/>
              <a:chOff x="1715404" y="1112080"/>
              <a:chExt cx="642270" cy="977984"/>
            </a:xfrm>
          </p:grpSpPr>
          <p:sp>
            <p:nvSpPr>
              <p:cNvPr id="5327" name="Google Shape;5327;p7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4"/>
            <p:cNvGrpSpPr/>
            <p:nvPr/>
          </p:nvGrpSpPr>
          <p:grpSpPr>
            <a:xfrm>
              <a:off x="1768927" y="1165603"/>
              <a:ext cx="535225" cy="851367"/>
              <a:chOff x="1768927" y="1165603"/>
              <a:chExt cx="535225" cy="851367"/>
            </a:xfrm>
          </p:grpSpPr>
          <p:sp>
            <p:nvSpPr>
              <p:cNvPr id="5330" name="Google Shape;5330;p7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4"/>
            <p:cNvGrpSpPr/>
            <p:nvPr/>
          </p:nvGrpSpPr>
          <p:grpSpPr>
            <a:xfrm>
              <a:off x="1822449" y="1219125"/>
              <a:ext cx="428180" cy="718859"/>
              <a:chOff x="1822449" y="1219125"/>
              <a:chExt cx="428180" cy="718859"/>
            </a:xfrm>
          </p:grpSpPr>
          <p:sp>
            <p:nvSpPr>
              <p:cNvPr id="5333" name="Google Shape;5333;p7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4"/>
            <p:cNvGrpSpPr/>
            <p:nvPr/>
          </p:nvGrpSpPr>
          <p:grpSpPr>
            <a:xfrm>
              <a:off x="1875972" y="1272648"/>
              <a:ext cx="321135" cy="586939"/>
              <a:chOff x="1875972" y="1272648"/>
              <a:chExt cx="321135" cy="586939"/>
            </a:xfrm>
          </p:grpSpPr>
          <p:sp>
            <p:nvSpPr>
              <p:cNvPr id="5336" name="Google Shape;5336;p7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4"/>
          <p:cNvGrpSpPr/>
          <p:nvPr/>
        </p:nvGrpSpPr>
        <p:grpSpPr>
          <a:xfrm>
            <a:off x="7761578" y="3528028"/>
            <a:ext cx="293855" cy="644170"/>
            <a:chOff x="241025" y="3151575"/>
            <a:chExt cx="293855" cy="644170"/>
          </a:xfrm>
        </p:grpSpPr>
        <p:sp>
          <p:nvSpPr>
            <p:cNvPr id="5339" name="Google Shape;5339;p7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4"/>
          <p:cNvGrpSpPr/>
          <p:nvPr/>
        </p:nvGrpSpPr>
        <p:grpSpPr>
          <a:xfrm>
            <a:off x="709562" y="2728028"/>
            <a:ext cx="1779649" cy="591620"/>
            <a:chOff x="246070" y="1983375"/>
            <a:chExt cx="1855347" cy="616849"/>
          </a:xfrm>
        </p:grpSpPr>
        <p:sp>
          <p:nvSpPr>
            <p:cNvPr id="5342" name="Google Shape;5342;p7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4"/>
          <p:cNvGrpSpPr/>
          <p:nvPr/>
        </p:nvGrpSpPr>
        <p:grpSpPr>
          <a:xfrm>
            <a:off x="2320428" y="971307"/>
            <a:ext cx="711055" cy="745993"/>
            <a:chOff x="2496269" y="1171698"/>
            <a:chExt cx="761953" cy="799392"/>
          </a:xfrm>
        </p:grpSpPr>
        <p:grpSp>
          <p:nvGrpSpPr>
            <p:cNvPr id="5352" name="Google Shape;5352;p74"/>
            <p:cNvGrpSpPr/>
            <p:nvPr/>
          </p:nvGrpSpPr>
          <p:grpSpPr>
            <a:xfrm>
              <a:off x="2496269" y="1171698"/>
              <a:ext cx="761953" cy="723022"/>
              <a:chOff x="2496269" y="1171698"/>
              <a:chExt cx="761953" cy="723022"/>
            </a:xfrm>
          </p:grpSpPr>
          <p:sp>
            <p:nvSpPr>
              <p:cNvPr id="5353" name="Google Shape;5353;p7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74"/>
              <p:cNvGrpSpPr/>
              <p:nvPr/>
            </p:nvGrpSpPr>
            <p:grpSpPr>
              <a:xfrm>
                <a:off x="2496269" y="1171698"/>
                <a:ext cx="761953" cy="723022"/>
                <a:chOff x="2496269" y="1120652"/>
                <a:chExt cx="761953" cy="723022"/>
              </a:xfrm>
            </p:grpSpPr>
            <p:grpSp>
              <p:nvGrpSpPr>
                <p:cNvPr id="5356" name="Google Shape;5356;p74"/>
                <p:cNvGrpSpPr/>
                <p:nvPr/>
              </p:nvGrpSpPr>
              <p:grpSpPr>
                <a:xfrm>
                  <a:off x="2496269" y="1120652"/>
                  <a:ext cx="761953" cy="723022"/>
                  <a:chOff x="2496269" y="1120652"/>
                  <a:chExt cx="761953" cy="723022"/>
                </a:xfrm>
              </p:grpSpPr>
              <p:grpSp>
                <p:nvGrpSpPr>
                  <p:cNvPr id="5357" name="Google Shape;5357;p74"/>
                  <p:cNvGrpSpPr/>
                  <p:nvPr/>
                </p:nvGrpSpPr>
                <p:grpSpPr>
                  <a:xfrm>
                    <a:off x="2496269" y="1304589"/>
                    <a:ext cx="407089" cy="305057"/>
                    <a:chOff x="2496269" y="1304589"/>
                    <a:chExt cx="407089" cy="305057"/>
                  </a:xfrm>
                </p:grpSpPr>
                <p:sp>
                  <p:nvSpPr>
                    <p:cNvPr id="5358" name="Google Shape;5358;p7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4"/>
                  <p:cNvGrpSpPr/>
                  <p:nvPr/>
                </p:nvGrpSpPr>
                <p:grpSpPr>
                  <a:xfrm>
                    <a:off x="2586468" y="1493376"/>
                    <a:ext cx="358850" cy="349656"/>
                    <a:chOff x="2586468" y="1493376"/>
                    <a:chExt cx="358850" cy="349656"/>
                  </a:xfrm>
                </p:grpSpPr>
                <p:sp>
                  <p:nvSpPr>
                    <p:cNvPr id="5361" name="Google Shape;5361;p7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4"/>
                  <p:cNvGrpSpPr/>
                  <p:nvPr/>
                </p:nvGrpSpPr>
                <p:grpSpPr>
                  <a:xfrm>
                    <a:off x="2807939" y="1494024"/>
                    <a:ext cx="358857" cy="349650"/>
                    <a:chOff x="2807939" y="1494024"/>
                    <a:chExt cx="358857" cy="349650"/>
                  </a:xfrm>
                </p:grpSpPr>
                <p:sp>
                  <p:nvSpPr>
                    <p:cNvPr id="5364" name="Google Shape;5364;p7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4"/>
                  <p:cNvGrpSpPr/>
                  <p:nvPr/>
                </p:nvGrpSpPr>
                <p:grpSpPr>
                  <a:xfrm>
                    <a:off x="2851133" y="1305635"/>
                    <a:ext cx="407089" cy="305057"/>
                    <a:chOff x="2851133" y="1305635"/>
                    <a:chExt cx="407089" cy="305057"/>
                  </a:xfrm>
                </p:grpSpPr>
                <p:sp>
                  <p:nvSpPr>
                    <p:cNvPr id="5367" name="Google Shape;5367;p7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4"/>
                  <p:cNvGrpSpPr/>
                  <p:nvPr/>
                </p:nvGrpSpPr>
                <p:grpSpPr>
                  <a:xfrm>
                    <a:off x="2727495" y="1120652"/>
                    <a:ext cx="300271" cy="396358"/>
                    <a:chOff x="2727495" y="1120652"/>
                    <a:chExt cx="300271" cy="396358"/>
                  </a:xfrm>
                </p:grpSpPr>
                <p:sp>
                  <p:nvSpPr>
                    <p:cNvPr id="5370" name="Google Shape;5370;p7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74"/>
                <p:cNvGrpSpPr/>
                <p:nvPr/>
              </p:nvGrpSpPr>
              <p:grpSpPr>
                <a:xfrm>
                  <a:off x="2722305" y="1350460"/>
                  <a:ext cx="308357" cy="308344"/>
                  <a:chOff x="2722305" y="1350460"/>
                  <a:chExt cx="308357" cy="308344"/>
                </a:xfrm>
              </p:grpSpPr>
              <p:sp>
                <p:nvSpPr>
                  <p:cNvPr id="5373" name="Google Shape;5373;p7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74"/>
                  <p:cNvGrpSpPr/>
                  <p:nvPr/>
                </p:nvGrpSpPr>
                <p:grpSpPr>
                  <a:xfrm>
                    <a:off x="2725064" y="1364529"/>
                    <a:ext cx="297954" cy="280182"/>
                    <a:chOff x="2725064" y="1364529"/>
                    <a:chExt cx="297954" cy="280182"/>
                  </a:xfrm>
                </p:grpSpPr>
                <p:sp>
                  <p:nvSpPr>
                    <p:cNvPr id="5375" name="Google Shape;5375;p7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80" name="Google Shape;5380;p7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74"/>
          <p:cNvGrpSpPr/>
          <p:nvPr/>
        </p:nvGrpSpPr>
        <p:grpSpPr>
          <a:xfrm>
            <a:off x="3909129" y="2727412"/>
            <a:ext cx="1569144" cy="591015"/>
            <a:chOff x="3820100" y="3023049"/>
            <a:chExt cx="1303926" cy="491162"/>
          </a:xfrm>
        </p:grpSpPr>
        <p:grpSp>
          <p:nvGrpSpPr>
            <p:cNvPr id="5386" name="Google Shape;5386;p74"/>
            <p:cNvGrpSpPr/>
            <p:nvPr/>
          </p:nvGrpSpPr>
          <p:grpSpPr>
            <a:xfrm>
              <a:off x="3820100" y="3023072"/>
              <a:ext cx="1303926" cy="491139"/>
              <a:chOff x="3820100" y="3023072"/>
              <a:chExt cx="1303926" cy="491139"/>
            </a:xfrm>
          </p:grpSpPr>
          <p:sp>
            <p:nvSpPr>
              <p:cNvPr id="5387" name="Google Shape;5387;p7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4"/>
            <p:cNvGrpSpPr/>
            <p:nvPr/>
          </p:nvGrpSpPr>
          <p:grpSpPr>
            <a:xfrm>
              <a:off x="4132439" y="3023645"/>
              <a:ext cx="393633" cy="177096"/>
              <a:chOff x="4132439" y="3023645"/>
              <a:chExt cx="393633" cy="177096"/>
            </a:xfrm>
          </p:grpSpPr>
          <p:sp>
            <p:nvSpPr>
              <p:cNvPr id="5390" name="Google Shape;5390;p7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4"/>
            <p:cNvGrpSpPr/>
            <p:nvPr/>
          </p:nvGrpSpPr>
          <p:grpSpPr>
            <a:xfrm>
              <a:off x="3921811" y="3023049"/>
              <a:ext cx="1002397" cy="388943"/>
              <a:chOff x="3921811" y="3023049"/>
              <a:chExt cx="1002397" cy="388943"/>
            </a:xfrm>
          </p:grpSpPr>
          <p:sp>
            <p:nvSpPr>
              <p:cNvPr id="5393" name="Google Shape;5393;p7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4"/>
            <p:cNvGrpSpPr/>
            <p:nvPr/>
          </p:nvGrpSpPr>
          <p:grpSpPr>
            <a:xfrm>
              <a:off x="4023645" y="3023049"/>
              <a:ext cx="683032" cy="286722"/>
              <a:chOff x="4023645" y="3023049"/>
              <a:chExt cx="683032" cy="286722"/>
            </a:xfrm>
          </p:grpSpPr>
          <p:sp>
            <p:nvSpPr>
              <p:cNvPr id="5396" name="Google Shape;5396;p7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8" name="Google Shape;5398;p74"/>
          <p:cNvGrpSpPr/>
          <p:nvPr/>
        </p:nvGrpSpPr>
        <p:grpSpPr>
          <a:xfrm>
            <a:off x="1541251" y="1854258"/>
            <a:ext cx="713522" cy="688025"/>
            <a:chOff x="1706078" y="2092648"/>
            <a:chExt cx="660913" cy="637296"/>
          </a:xfrm>
        </p:grpSpPr>
        <p:sp>
          <p:nvSpPr>
            <p:cNvPr id="5399" name="Google Shape;5399;p7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4"/>
            <p:cNvGrpSpPr/>
            <p:nvPr/>
          </p:nvGrpSpPr>
          <p:grpSpPr>
            <a:xfrm>
              <a:off x="1706078" y="2092648"/>
              <a:ext cx="660913" cy="575241"/>
              <a:chOff x="1706078" y="2092648"/>
              <a:chExt cx="660913" cy="575241"/>
            </a:xfrm>
          </p:grpSpPr>
          <p:sp>
            <p:nvSpPr>
              <p:cNvPr id="5401" name="Google Shape;5401;p7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4" name="Google Shape;5404;p74"/>
          <p:cNvGrpSpPr/>
          <p:nvPr/>
        </p:nvGrpSpPr>
        <p:grpSpPr>
          <a:xfrm>
            <a:off x="6303109" y="971806"/>
            <a:ext cx="1317459" cy="684168"/>
            <a:chOff x="238125" y="999450"/>
            <a:chExt cx="7140700" cy="3708225"/>
          </a:xfrm>
        </p:grpSpPr>
        <p:sp>
          <p:nvSpPr>
            <p:cNvPr id="5405" name="Google Shape;5405;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5"/>
          <p:cNvGrpSpPr/>
          <p:nvPr/>
        </p:nvGrpSpPr>
        <p:grpSpPr>
          <a:xfrm>
            <a:off x="717027" y="967622"/>
            <a:ext cx="1636117" cy="1526144"/>
            <a:chOff x="729238" y="1179665"/>
            <a:chExt cx="1636117" cy="1526144"/>
          </a:xfrm>
        </p:grpSpPr>
        <p:grpSp>
          <p:nvGrpSpPr>
            <p:cNvPr id="5419" name="Google Shape;5419;p75"/>
            <p:cNvGrpSpPr/>
            <p:nvPr/>
          </p:nvGrpSpPr>
          <p:grpSpPr>
            <a:xfrm>
              <a:off x="729238" y="1179665"/>
              <a:ext cx="80700" cy="1526144"/>
              <a:chOff x="729238" y="1179665"/>
              <a:chExt cx="80700" cy="1526144"/>
            </a:xfrm>
          </p:grpSpPr>
          <p:sp>
            <p:nvSpPr>
              <p:cNvPr id="5420" name="Google Shape;5420;p7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903098" y="1179665"/>
              <a:ext cx="80700" cy="1526144"/>
              <a:chOff x="903098" y="1179665"/>
              <a:chExt cx="80700" cy="1526144"/>
            </a:xfrm>
          </p:grpSpPr>
          <p:sp>
            <p:nvSpPr>
              <p:cNvPr id="5431" name="Google Shape;5431;p7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5"/>
            <p:cNvGrpSpPr/>
            <p:nvPr/>
          </p:nvGrpSpPr>
          <p:grpSpPr>
            <a:xfrm>
              <a:off x="1076958" y="1179665"/>
              <a:ext cx="80700" cy="1526144"/>
              <a:chOff x="1076958" y="1179665"/>
              <a:chExt cx="80700" cy="1526144"/>
            </a:xfrm>
          </p:grpSpPr>
          <p:sp>
            <p:nvSpPr>
              <p:cNvPr id="5442" name="Google Shape;5442;p7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5"/>
            <p:cNvGrpSpPr/>
            <p:nvPr/>
          </p:nvGrpSpPr>
          <p:grpSpPr>
            <a:xfrm>
              <a:off x="1247707" y="1179665"/>
              <a:ext cx="80700" cy="1526144"/>
              <a:chOff x="1247707" y="1179665"/>
              <a:chExt cx="80700" cy="1526144"/>
            </a:xfrm>
          </p:grpSpPr>
          <p:sp>
            <p:nvSpPr>
              <p:cNvPr id="5453" name="Google Shape;5453;p7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5"/>
            <p:cNvGrpSpPr/>
            <p:nvPr/>
          </p:nvGrpSpPr>
          <p:grpSpPr>
            <a:xfrm>
              <a:off x="1421567" y="1179665"/>
              <a:ext cx="80700" cy="1526144"/>
              <a:chOff x="1421567" y="1179665"/>
              <a:chExt cx="80700" cy="1526144"/>
            </a:xfrm>
          </p:grpSpPr>
          <p:sp>
            <p:nvSpPr>
              <p:cNvPr id="5464" name="Google Shape;5464;p7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5"/>
            <p:cNvGrpSpPr/>
            <p:nvPr/>
          </p:nvGrpSpPr>
          <p:grpSpPr>
            <a:xfrm>
              <a:off x="1592327" y="1179665"/>
              <a:ext cx="80700" cy="1526144"/>
              <a:chOff x="1592327" y="1179665"/>
              <a:chExt cx="80700" cy="1526144"/>
            </a:xfrm>
          </p:grpSpPr>
          <p:sp>
            <p:nvSpPr>
              <p:cNvPr id="5475" name="Google Shape;5475;p7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5"/>
            <p:cNvGrpSpPr/>
            <p:nvPr/>
          </p:nvGrpSpPr>
          <p:grpSpPr>
            <a:xfrm>
              <a:off x="1766187" y="1179665"/>
              <a:ext cx="80700" cy="1526144"/>
              <a:chOff x="1766187" y="1179665"/>
              <a:chExt cx="80700" cy="1526144"/>
            </a:xfrm>
          </p:grpSpPr>
          <p:sp>
            <p:nvSpPr>
              <p:cNvPr id="5486" name="Google Shape;5486;p7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5"/>
            <p:cNvGrpSpPr/>
            <p:nvPr/>
          </p:nvGrpSpPr>
          <p:grpSpPr>
            <a:xfrm>
              <a:off x="1936935" y="1179665"/>
              <a:ext cx="80700" cy="1526144"/>
              <a:chOff x="1936935" y="1179665"/>
              <a:chExt cx="80700" cy="1526144"/>
            </a:xfrm>
          </p:grpSpPr>
          <p:sp>
            <p:nvSpPr>
              <p:cNvPr id="5497" name="Google Shape;5497;p7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5"/>
            <p:cNvGrpSpPr/>
            <p:nvPr/>
          </p:nvGrpSpPr>
          <p:grpSpPr>
            <a:xfrm>
              <a:off x="2110795" y="1179665"/>
              <a:ext cx="80700" cy="1526144"/>
              <a:chOff x="2110795" y="1179665"/>
              <a:chExt cx="80700" cy="1526144"/>
            </a:xfrm>
          </p:grpSpPr>
          <p:sp>
            <p:nvSpPr>
              <p:cNvPr id="5508" name="Google Shape;5508;p7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5"/>
            <p:cNvGrpSpPr/>
            <p:nvPr/>
          </p:nvGrpSpPr>
          <p:grpSpPr>
            <a:xfrm>
              <a:off x="2284655" y="1179665"/>
              <a:ext cx="80700" cy="1526144"/>
              <a:chOff x="2284655" y="1179665"/>
              <a:chExt cx="80700" cy="1526144"/>
            </a:xfrm>
          </p:grpSpPr>
          <p:sp>
            <p:nvSpPr>
              <p:cNvPr id="5519" name="Google Shape;5519;p7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75"/>
          <p:cNvGrpSpPr/>
          <p:nvPr/>
        </p:nvGrpSpPr>
        <p:grpSpPr>
          <a:xfrm>
            <a:off x="2611693" y="986760"/>
            <a:ext cx="1364248" cy="1102133"/>
            <a:chOff x="2623904" y="1198803"/>
            <a:chExt cx="1364248" cy="1102133"/>
          </a:xfrm>
        </p:grpSpPr>
        <p:grpSp>
          <p:nvGrpSpPr>
            <p:cNvPr id="5530" name="Google Shape;5530;p75"/>
            <p:cNvGrpSpPr/>
            <p:nvPr/>
          </p:nvGrpSpPr>
          <p:grpSpPr>
            <a:xfrm>
              <a:off x="2623907" y="1198803"/>
              <a:ext cx="1364245" cy="273000"/>
              <a:chOff x="2623907" y="1198803"/>
              <a:chExt cx="1364245" cy="273000"/>
            </a:xfrm>
          </p:grpSpPr>
          <p:sp>
            <p:nvSpPr>
              <p:cNvPr id="5531" name="Google Shape;5531;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5"/>
            <p:cNvGrpSpPr/>
            <p:nvPr/>
          </p:nvGrpSpPr>
          <p:grpSpPr>
            <a:xfrm>
              <a:off x="2623904" y="1476964"/>
              <a:ext cx="1364245" cy="273000"/>
              <a:chOff x="2623904" y="1476964"/>
              <a:chExt cx="1364245" cy="273000"/>
            </a:xfrm>
          </p:grpSpPr>
          <p:sp>
            <p:nvSpPr>
              <p:cNvPr id="5537" name="Google Shape;5537;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5"/>
            <p:cNvGrpSpPr/>
            <p:nvPr/>
          </p:nvGrpSpPr>
          <p:grpSpPr>
            <a:xfrm>
              <a:off x="2623907" y="1749775"/>
              <a:ext cx="1364245" cy="273000"/>
              <a:chOff x="2623907" y="1749775"/>
              <a:chExt cx="1364245" cy="273000"/>
            </a:xfrm>
          </p:grpSpPr>
          <p:sp>
            <p:nvSpPr>
              <p:cNvPr id="5543" name="Google Shape;5543;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5"/>
            <p:cNvGrpSpPr/>
            <p:nvPr/>
          </p:nvGrpSpPr>
          <p:grpSpPr>
            <a:xfrm>
              <a:off x="2623904" y="2027936"/>
              <a:ext cx="1364245" cy="273000"/>
              <a:chOff x="2623904" y="2027936"/>
              <a:chExt cx="1364245" cy="273000"/>
            </a:xfrm>
          </p:grpSpPr>
          <p:sp>
            <p:nvSpPr>
              <p:cNvPr id="5549" name="Google Shape;5549;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75"/>
          <p:cNvGrpSpPr/>
          <p:nvPr/>
        </p:nvGrpSpPr>
        <p:grpSpPr>
          <a:xfrm>
            <a:off x="2601154" y="2445833"/>
            <a:ext cx="1387541" cy="159124"/>
            <a:chOff x="3200660" y="2180272"/>
            <a:chExt cx="2563824" cy="378237"/>
          </a:xfrm>
        </p:grpSpPr>
        <p:sp>
          <p:nvSpPr>
            <p:cNvPr id="5555" name="Google Shape;5555;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5"/>
          <p:cNvGrpSpPr/>
          <p:nvPr/>
        </p:nvGrpSpPr>
        <p:grpSpPr>
          <a:xfrm>
            <a:off x="2597679" y="2723597"/>
            <a:ext cx="1390502" cy="159625"/>
            <a:chOff x="3530150" y="2790075"/>
            <a:chExt cx="1962600" cy="225300"/>
          </a:xfrm>
        </p:grpSpPr>
        <p:sp>
          <p:nvSpPr>
            <p:cNvPr id="5574" name="Google Shape;5574;p7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5"/>
          <p:cNvGrpSpPr/>
          <p:nvPr/>
        </p:nvGrpSpPr>
        <p:grpSpPr>
          <a:xfrm>
            <a:off x="2597736" y="3001862"/>
            <a:ext cx="1411629" cy="154175"/>
            <a:chOff x="3558802" y="4011244"/>
            <a:chExt cx="1866000" cy="111600"/>
          </a:xfrm>
        </p:grpSpPr>
        <p:sp>
          <p:nvSpPr>
            <p:cNvPr id="5577" name="Google Shape;5577;p7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5"/>
          <p:cNvGrpSpPr/>
          <p:nvPr/>
        </p:nvGrpSpPr>
        <p:grpSpPr>
          <a:xfrm>
            <a:off x="2598024" y="2207432"/>
            <a:ext cx="1383503" cy="119761"/>
            <a:chOff x="3465975" y="2270258"/>
            <a:chExt cx="1986364" cy="171947"/>
          </a:xfrm>
        </p:grpSpPr>
        <p:sp>
          <p:nvSpPr>
            <p:cNvPr id="5580" name="Google Shape;5580;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5"/>
          <p:cNvGrpSpPr/>
          <p:nvPr/>
        </p:nvGrpSpPr>
        <p:grpSpPr>
          <a:xfrm>
            <a:off x="2609031" y="3571205"/>
            <a:ext cx="1369531" cy="195460"/>
            <a:chOff x="723300" y="4253549"/>
            <a:chExt cx="2276482" cy="324900"/>
          </a:xfrm>
        </p:grpSpPr>
        <p:sp>
          <p:nvSpPr>
            <p:cNvPr id="5589" name="Google Shape;5589;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5"/>
          <p:cNvGrpSpPr/>
          <p:nvPr/>
        </p:nvGrpSpPr>
        <p:grpSpPr>
          <a:xfrm>
            <a:off x="2598592" y="3272446"/>
            <a:ext cx="1389066" cy="180119"/>
            <a:chOff x="705948" y="3788465"/>
            <a:chExt cx="2308953" cy="299400"/>
          </a:xfrm>
        </p:grpSpPr>
        <p:sp>
          <p:nvSpPr>
            <p:cNvPr id="5595" name="Google Shape;5595;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4195583" y="1876400"/>
            <a:ext cx="1433821" cy="191501"/>
            <a:chOff x="4273350" y="2088443"/>
            <a:chExt cx="1433821" cy="191501"/>
          </a:xfrm>
        </p:grpSpPr>
        <p:grpSp>
          <p:nvGrpSpPr>
            <p:cNvPr id="5601" name="Google Shape;5601;p75"/>
            <p:cNvGrpSpPr/>
            <p:nvPr/>
          </p:nvGrpSpPr>
          <p:grpSpPr>
            <a:xfrm>
              <a:off x="4273350" y="2088443"/>
              <a:ext cx="1433821" cy="0"/>
              <a:chOff x="5224975" y="2962250"/>
              <a:chExt cx="1544400" cy="0"/>
            </a:xfrm>
          </p:grpSpPr>
          <p:cxnSp>
            <p:nvCxnSpPr>
              <p:cNvPr id="5602" name="Google Shape;5602;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3" name="Google Shape;5603;p7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04" name="Google Shape;5604;p75"/>
            <p:cNvGrpSpPr/>
            <p:nvPr/>
          </p:nvGrpSpPr>
          <p:grpSpPr>
            <a:xfrm>
              <a:off x="4273350" y="2279944"/>
              <a:ext cx="1433821" cy="0"/>
              <a:chOff x="5224975" y="2962250"/>
              <a:chExt cx="1544400" cy="0"/>
            </a:xfrm>
          </p:grpSpPr>
          <p:cxnSp>
            <p:nvCxnSpPr>
              <p:cNvPr id="5605" name="Google Shape;5605;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6" name="Google Shape;5606;p7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07" name="Google Shape;5607;p75"/>
          <p:cNvGrpSpPr/>
          <p:nvPr/>
        </p:nvGrpSpPr>
        <p:grpSpPr>
          <a:xfrm>
            <a:off x="2646529" y="3885304"/>
            <a:ext cx="1304609" cy="294074"/>
            <a:chOff x="2658741" y="4097347"/>
            <a:chExt cx="1304609" cy="294074"/>
          </a:xfrm>
        </p:grpSpPr>
        <p:grpSp>
          <p:nvGrpSpPr>
            <p:cNvPr id="5608" name="Google Shape;5608;p75"/>
            <p:cNvGrpSpPr/>
            <p:nvPr/>
          </p:nvGrpSpPr>
          <p:grpSpPr>
            <a:xfrm>
              <a:off x="2658741" y="4097347"/>
              <a:ext cx="118572" cy="294074"/>
              <a:chOff x="3343310" y="4475555"/>
              <a:chExt cx="127717" cy="316753"/>
            </a:xfrm>
          </p:grpSpPr>
          <p:sp>
            <p:nvSpPr>
              <p:cNvPr id="5609" name="Google Shape;5609;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5"/>
            <p:cNvGrpSpPr/>
            <p:nvPr/>
          </p:nvGrpSpPr>
          <p:grpSpPr>
            <a:xfrm>
              <a:off x="3815519" y="4098388"/>
              <a:ext cx="147831" cy="291991"/>
              <a:chOff x="3527539" y="4476677"/>
              <a:chExt cx="159232" cy="314510"/>
            </a:xfrm>
          </p:grpSpPr>
          <p:sp>
            <p:nvSpPr>
              <p:cNvPr id="5612" name="Google Shape;5612;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5"/>
            <p:cNvGrpSpPr/>
            <p:nvPr/>
          </p:nvGrpSpPr>
          <p:grpSpPr>
            <a:xfrm>
              <a:off x="3511696" y="4098388"/>
              <a:ext cx="147831" cy="291991"/>
              <a:chOff x="3527539" y="4476677"/>
              <a:chExt cx="159232" cy="314510"/>
            </a:xfrm>
          </p:grpSpPr>
          <p:sp>
            <p:nvSpPr>
              <p:cNvPr id="5615" name="Google Shape;5615;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5"/>
            <p:cNvGrpSpPr/>
            <p:nvPr/>
          </p:nvGrpSpPr>
          <p:grpSpPr>
            <a:xfrm>
              <a:off x="3207874" y="4098388"/>
              <a:ext cx="147831" cy="291991"/>
              <a:chOff x="3527539" y="4476677"/>
              <a:chExt cx="159232" cy="314510"/>
            </a:xfrm>
          </p:grpSpPr>
          <p:sp>
            <p:nvSpPr>
              <p:cNvPr id="5618" name="Google Shape;5618;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5"/>
            <p:cNvGrpSpPr/>
            <p:nvPr/>
          </p:nvGrpSpPr>
          <p:grpSpPr>
            <a:xfrm>
              <a:off x="2933305" y="4097347"/>
              <a:ext cx="118572" cy="294074"/>
              <a:chOff x="3343310" y="4475555"/>
              <a:chExt cx="127717" cy="316753"/>
            </a:xfrm>
          </p:grpSpPr>
          <p:sp>
            <p:nvSpPr>
              <p:cNvPr id="5621" name="Google Shape;5621;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75"/>
          <p:cNvGrpSpPr/>
          <p:nvPr/>
        </p:nvGrpSpPr>
        <p:grpSpPr>
          <a:xfrm>
            <a:off x="4197138" y="963998"/>
            <a:ext cx="1430711" cy="751237"/>
            <a:chOff x="5159450" y="1919950"/>
            <a:chExt cx="1541050" cy="862500"/>
          </a:xfrm>
        </p:grpSpPr>
        <p:sp>
          <p:nvSpPr>
            <p:cNvPr id="5624" name="Google Shape;5624;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625" name="Google Shape;5625;p75"/>
            <p:cNvGrpSpPr/>
            <p:nvPr/>
          </p:nvGrpSpPr>
          <p:grpSpPr>
            <a:xfrm>
              <a:off x="5159450" y="1919950"/>
              <a:ext cx="1541050" cy="862500"/>
              <a:chOff x="5159450" y="1919950"/>
              <a:chExt cx="1541050" cy="862500"/>
            </a:xfrm>
          </p:grpSpPr>
          <p:cxnSp>
            <p:nvCxnSpPr>
              <p:cNvPr id="5626" name="Google Shape;5626;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27" name="Google Shape;5627;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28" name="Google Shape;5628;p75"/>
          <p:cNvGrpSpPr/>
          <p:nvPr/>
        </p:nvGrpSpPr>
        <p:grpSpPr>
          <a:xfrm>
            <a:off x="4245275" y="2227768"/>
            <a:ext cx="1334436" cy="967914"/>
            <a:chOff x="4294923" y="2439811"/>
            <a:chExt cx="1334436" cy="967914"/>
          </a:xfrm>
        </p:grpSpPr>
        <p:grpSp>
          <p:nvGrpSpPr>
            <p:cNvPr id="5629" name="Google Shape;5629;p75"/>
            <p:cNvGrpSpPr/>
            <p:nvPr/>
          </p:nvGrpSpPr>
          <p:grpSpPr>
            <a:xfrm>
              <a:off x="4960455" y="2469658"/>
              <a:ext cx="668904" cy="885524"/>
              <a:chOff x="4960455" y="2469658"/>
              <a:chExt cx="668904" cy="885524"/>
            </a:xfrm>
          </p:grpSpPr>
          <p:sp>
            <p:nvSpPr>
              <p:cNvPr id="5630" name="Google Shape;5630;p7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5"/>
            <p:cNvGrpSpPr/>
            <p:nvPr/>
          </p:nvGrpSpPr>
          <p:grpSpPr>
            <a:xfrm>
              <a:off x="4294923" y="2469658"/>
              <a:ext cx="668951" cy="885524"/>
              <a:chOff x="4294923" y="2469658"/>
              <a:chExt cx="668951" cy="885524"/>
            </a:xfrm>
          </p:grpSpPr>
          <p:sp>
            <p:nvSpPr>
              <p:cNvPr id="5637" name="Google Shape;5637;p7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7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5"/>
          <p:cNvGrpSpPr/>
          <p:nvPr/>
        </p:nvGrpSpPr>
        <p:grpSpPr>
          <a:xfrm>
            <a:off x="4231478" y="3282213"/>
            <a:ext cx="1430949" cy="897289"/>
            <a:chOff x="4351371" y="3547942"/>
            <a:chExt cx="1345130" cy="843475"/>
          </a:xfrm>
        </p:grpSpPr>
        <p:grpSp>
          <p:nvGrpSpPr>
            <p:cNvPr id="5645" name="Google Shape;5645;p75"/>
            <p:cNvGrpSpPr/>
            <p:nvPr/>
          </p:nvGrpSpPr>
          <p:grpSpPr>
            <a:xfrm>
              <a:off x="4351371" y="4209917"/>
              <a:ext cx="1345130" cy="181500"/>
              <a:chOff x="4351371" y="4209917"/>
              <a:chExt cx="1345130" cy="181500"/>
            </a:xfrm>
          </p:grpSpPr>
          <p:sp>
            <p:nvSpPr>
              <p:cNvPr id="5646" name="Google Shape;5646;p7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7" name="Google Shape;5647;p7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48" name="Google Shape;5648;p75"/>
            <p:cNvGrpSpPr/>
            <p:nvPr/>
          </p:nvGrpSpPr>
          <p:grpSpPr>
            <a:xfrm>
              <a:off x="4403010" y="3985221"/>
              <a:ext cx="1109518" cy="181500"/>
              <a:chOff x="4403010" y="3985221"/>
              <a:chExt cx="1109518" cy="181500"/>
            </a:xfrm>
          </p:grpSpPr>
          <p:sp>
            <p:nvSpPr>
              <p:cNvPr id="5649" name="Google Shape;5649;p7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7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51" name="Google Shape;5651;p75"/>
            <p:cNvGrpSpPr/>
            <p:nvPr/>
          </p:nvGrpSpPr>
          <p:grpSpPr>
            <a:xfrm>
              <a:off x="4618704" y="3766582"/>
              <a:ext cx="807858" cy="181500"/>
              <a:chOff x="4618704" y="3766582"/>
              <a:chExt cx="807858" cy="181500"/>
            </a:xfrm>
          </p:grpSpPr>
          <p:sp>
            <p:nvSpPr>
              <p:cNvPr id="5652" name="Google Shape;5652;p7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3" name="Google Shape;5653;p7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54" name="Google Shape;5654;p75"/>
            <p:cNvGrpSpPr/>
            <p:nvPr/>
          </p:nvGrpSpPr>
          <p:grpSpPr>
            <a:xfrm>
              <a:off x="4735238" y="3547942"/>
              <a:ext cx="462839" cy="181500"/>
              <a:chOff x="4735238" y="3547942"/>
              <a:chExt cx="462839" cy="181500"/>
            </a:xfrm>
          </p:grpSpPr>
          <p:sp>
            <p:nvSpPr>
              <p:cNvPr id="5655" name="Google Shape;5655;p7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6" name="Google Shape;5656;p7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57" name="Google Shape;5657;p75"/>
          <p:cNvGrpSpPr/>
          <p:nvPr/>
        </p:nvGrpSpPr>
        <p:grpSpPr>
          <a:xfrm>
            <a:off x="7407836" y="2217537"/>
            <a:ext cx="1020955" cy="928853"/>
            <a:chOff x="926675" y="238125"/>
            <a:chExt cx="5755100" cy="5232975"/>
          </a:xfrm>
        </p:grpSpPr>
        <p:sp>
          <p:nvSpPr>
            <p:cNvPr id="5658" name="Google Shape;5658;p7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715210" y="2616272"/>
            <a:ext cx="1695374" cy="1560837"/>
            <a:chOff x="727421" y="2828315"/>
            <a:chExt cx="1695374" cy="1560837"/>
          </a:xfrm>
        </p:grpSpPr>
        <p:grpSp>
          <p:nvGrpSpPr>
            <p:cNvPr id="5663" name="Google Shape;5663;p75"/>
            <p:cNvGrpSpPr/>
            <p:nvPr/>
          </p:nvGrpSpPr>
          <p:grpSpPr>
            <a:xfrm>
              <a:off x="727421" y="2828315"/>
              <a:ext cx="1695374" cy="1560837"/>
              <a:chOff x="734799" y="2782450"/>
              <a:chExt cx="1571100" cy="1577400"/>
            </a:xfrm>
          </p:grpSpPr>
          <p:cxnSp>
            <p:nvCxnSpPr>
              <p:cNvPr id="5664" name="Google Shape;5664;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65" name="Google Shape;5665;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66" name="Google Shape;5666;p75"/>
            <p:cNvGrpSpPr/>
            <p:nvPr/>
          </p:nvGrpSpPr>
          <p:grpSpPr>
            <a:xfrm>
              <a:off x="819108" y="2882501"/>
              <a:ext cx="1556791" cy="1426186"/>
              <a:chOff x="819108" y="2882501"/>
              <a:chExt cx="1556791" cy="1426186"/>
            </a:xfrm>
          </p:grpSpPr>
          <p:grpSp>
            <p:nvGrpSpPr>
              <p:cNvPr id="5667" name="Google Shape;5667;p75"/>
              <p:cNvGrpSpPr/>
              <p:nvPr/>
            </p:nvGrpSpPr>
            <p:grpSpPr>
              <a:xfrm>
                <a:off x="819108" y="2882501"/>
                <a:ext cx="103104" cy="1426186"/>
                <a:chOff x="4674013" y="3100904"/>
                <a:chExt cx="122758" cy="1698043"/>
              </a:xfrm>
            </p:grpSpPr>
            <p:sp>
              <p:nvSpPr>
                <p:cNvPr id="5668" name="Google Shape;5668;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5"/>
              <p:cNvGrpSpPr/>
              <p:nvPr/>
            </p:nvGrpSpPr>
            <p:grpSpPr>
              <a:xfrm>
                <a:off x="1062475" y="2882501"/>
                <a:ext cx="103104" cy="1426186"/>
                <a:chOff x="4940438" y="3100904"/>
                <a:chExt cx="122758" cy="1698043"/>
              </a:xfrm>
            </p:grpSpPr>
            <p:sp>
              <p:nvSpPr>
                <p:cNvPr id="5676" name="Google Shape;5676;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5"/>
              <p:cNvGrpSpPr/>
              <p:nvPr/>
            </p:nvGrpSpPr>
            <p:grpSpPr>
              <a:xfrm>
                <a:off x="1299324" y="2882501"/>
                <a:ext cx="103104" cy="1426186"/>
                <a:chOff x="5206863" y="3100904"/>
                <a:chExt cx="122758" cy="1698043"/>
              </a:xfrm>
            </p:grpSpPr>
            <p:sp>
              <p:nvSpPr>
                <p:cNvPr id="5684" name="Google Shape;5684;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5"/>
              <p:cNvGrpSpPr/>
              <p:nvPr/>
            </p:nvGrpSpPr>
            <p:grpSpPr>
              <a:xfrm>
                <a:off x="1786057" y="2882501"/>
                <a:ext cx="103104" cy="1426186"/>
                <a:chOff x="6006138" y="3143629"/>
                <a:chExt cx="122758" cy="1698043"/>
              </a:xfrm>
            </p:grpSpPr>
            <p:sp>
              <p:nvSpPr>
                <p:cNvPr id="5692" name="Google Shape;5692;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5"/>
              <p:cNvGrpSpPr/>
              <p:nvPr/>
            </p:nvGrpSpPr>
            <p:grpSpPr>
              <a:xfrm>
                <a:off x="2029422" y="2882501"/>
                <a:ext cx="103104" cy="1426186"/>
                <a:chOff x="6805413" y="3100904"/>
                <a:chExt cx="122758" cy="1698043"/>
              </a:xfrm>
            </p:grpSpPr>
            <p:sp>
              <p:nvSpPr>
                <p:cNvPr id="5700" name="Google Shape;5700;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5"/>
              <p:cNvGrpSpPr/>
              <p:nvPr/>
            </p:nvGrpSpPr>
            <p:grpSpPr>
              <a:xfrm>
                <a:off x="2272795" y="2882501"/>
                <a:ext cx="103104" cy="1426186"/>
                <a:chOff x="5206863" y="3100904"/>
                <a:chExt cx="122758" cy="1698043"/>
              </a:xfrm>
            </p:grpSpPr>
            <p:sp>
              <p:nvSpPr>
                <p:cNvPr id="5708" name="Google Shape;5708;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5"/>
              <p:cNvGrpSpPr/>
              <p:nvPr/>
            </p:nvGrpSpPr>
            <p:grpSpPr>
              <a:xfrm>
                <a:off x="1542694" y="2882501"/>
                <a:ext cx="103104" cy="1426186"/>
                <a:chOff x="6006138" y="3143629"/>
                <a:chExt cx="122758" cy="1698043"/>
              </a:xfrm>
            </p:grpSpPr>
            <p:sp>
              <p:nvSpPr>
                <p:cNvPr id="5716" name="Google Shape;5716;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75"/>
          <p:cNvGrpSpPr/>
          <p:nvPr/>
        </p:nvGrpSpPr>
        <p:grpSpPr>
          <a:xfrm>
            <a:off x="5671260" y="3305994"/>
            <a:ext cx="2749952" cy="870677"/>
            <a:chOff x="238125" y="1725700"/>
            <a:chExt cx="7139025" cy="2260325"/>
          </a:xfrm>
        </p:grpSpPr>
        <p:sp>
          <p:nvSpPr>
            <p:cNvPr id="5724" name="Google Shape;5724;p7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5"/>
          <p:cNvGrpSpPr/>
          <p:nvPr/>
        </p:nvGrpSpPr>
        <p:grpSpPr>
          <a:xfrm>
            <a:off x="5941424" y="2247740"/>
            <a:ext cx="1105452" cy="916747"/>
            <a:chOff x="5249100" y="1210600"/>
            <a:chExt cx="3502700" cy="2904775"/>
          </a:xfrm>
        </p:grpSpPr>
        <p:sp>
          <p:nvSpPr>
            <p:cNvPr id="5735" name="Google Shape;5735;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40" name="Google Shape;5740;p7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41" name="Google Shape;5741;p7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42" name="Google Shape;5742;p7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43" name="Google Shape;5743;p7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5"/>
          <p:cNvGrpSpPr/>
          <p:nvPr/>
        </p:nvGrpSpPr>
        <p:grpSpPr>
          <a:xfrm>
            <a:off x="7123972" y="967158"/>
            <a:ext cx="1304650" cy="1124856"/>
            <a:chOff x="7287122" y="1165658"/>
            <a:chExt cx="1219413" cy="1051365"/>
          </a:xfrm>
        </p:grpSpPr>
        <p:grpSp>
          <p:nvGrpSpPr>
            <p:cNvPr id="5745" name="Google Shape;5745;p75"/>
            <p:cNvGrpSpPr/>
            <p:nvPr/>
          </p:nvGrpSpPr>
          <p:grpSpPr>
            <a:xfrm>
              <a:off x="7287122" y="1969723"/>
              <a:ext cx="1219413" cy="247300"/>
              <a:chOff x="7287122" y="1969723"/>
              <a:chExt cx="1219413" cy="247300"/>
            </a:xfrm>
          </p:grpSpPr>
          <p:sp>
            <p:nvSpPr>
              <p:cNvPr id="5746" name="Google Shape;5746;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75"/>
              <p:cNvGrpSpPr/>
              <p:nvPr/>
            </p:nvGrpSpPr>
            <p:grpSpPr>
              <a:xfrm>
                <a:off x="7287122" y="2063892"/>
                <a:ext cx="1151753" cy="73428"/>
                <a:chOff x="7287122" y="2063892"/>
                <a:chExt cx="1151753" cy="73428"/>
              </a:xfrm>
            </p:grpSpPr>
            <p:sp>
              <p:nvSpPr>
                <p:cNvPr id="5748" name="Google Shape;5748;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9" name="Google Shape;5749;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50" name="Google Shape;5750;p75"/>
            <p:cNvGrpSpPr/>
            <p:nvPr/>
          </p:nvGrpSpPr>
          <p:grpSpPr>
            <a:xfrm>
              <a:off x="7287122" y="1712201"/>
              <a:ext cx="1219403" cy="246767"/>
              <a:chOff x="7287122" y="1712201"/>
              <a:chExt cx="1219403" cy="246767"/>
            </a:xfrm>
          </p:grpSpPr>
          <p:sp>
            <p:nvSpPr>
              <p:cNvPr id="5751" name="Google Shape;5751;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5"/>
              <p:cNvGrpSpPr/>
              <p:nvPr/>
            </p:nvGrpSpPr>
            <p:grpSpPr>
              <a:xfrm>
                <a:off x="7287122" y="1842861"/>
                <a:ext cx="1005303" cy="73419"/>
                <a:chOff x="7287122" y="1842861"/>
                <a:chExt cx="1005303" cy="73419"/>
              </a:xfrm>
            </p:grpSpPr>
            <p:sp>
              <p:nvSpPr>
                <p:cNvPr id="5753" name="Google Shape;5753;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4" name="Google Shape;5754;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55" name="Google Shape;5755;p75"/>
            <p:cNvGrpSpPr/>
            <p:nvPr/>
          </p:nvGrpSpPr>
          <p:grpSpPr>
            <a:xfrm>
              <a:off x="7287122" y="1447520"/>
              <a:ext cx="1219403" cy="286667"/>
              <a:chOff x="7287122" y="1447520"/>
              <a:chExt cx="1219403" cy="286667"/>
            </a:xfrm>
          </p:grpSpPr>
          <p:sp>
            <p:nvSpPr>
              <p:cNvPr id="5756" name="Google Shape;5756;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5"/>
              <p:cNvGrpSpPr/>
              <p:nvPr/>
            </p:nvGrpSpPr>
            <p:grpSpPr>
              <a:xfrm>
                <a:off x="7287122" y="1581977"/>
                <a:ext cx="852803" cy="73428"/>
                <a:chOff x="7287122" y="1581977"/>
                <a:chExt cx="852803" cy="73428"/>
              </a:xfrm>
            </p:grpSpPr>
            <p:sp>
              <p:nvSpPr>
                <p:cNvPr id="5758" name="Google Shape;5758;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0" name="Google Shape;5760;p75"/>
            <p:cNvGrpSpPr/>
            <p:nvPr/>
          </p:nvGrpSpPr>
          <p:grpSpPr>
            <a:xfrm>
              <a:off x="7287122" y="1165658"/>
              <a:ext cx="1219403" cy="344253"/>
              <a:chOff x="7287122" y="1165658"/>
              <a:chExt cx="1219403" cy="344253"/>
            </a:xfrm>
          </p:grpSpPr>
          <p:sp>
            <p:nvSpPr>
              <p:cNvPr id="5761" name="Google Shape;5761;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75"/>
              <p:cNvGrpSpPr/>
              <p:nvPr/>
            </p:nvGrpSpPr>
            <p:grpSpPr>
              <a:xfrm>
                <a:off x="7287122" y="1341025"/>
                <a:ext cx="695703" cy="73419"/>
                <a:chOff x="7287122" y="1341025"/>
                <a:chExt cx="695703" cy="73419"/>
              </a:xfrm>
            </p:grpSpPr>
            <p:sp>
              <p:nvSpPr>
                <p:cNvPr id="5763" name="Google Shape;5763;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4" name="Google Shape;5764;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65" name="Google Shape;5765;p75"/>
          <p:cNvGrpSpPr/>
          <p:nvPr/>
        </p:nvGrpSpPr>
        <p:grpSpPr>
          <a:xfrm>
            <a:off x="5790464" y="973181"/>
            <a:ext cx="1397729" cy="1098540"/>
            <a:chOff x="5900602" y="1193063"/>
            <a:chExt cx="1299851" cy="1021707"/>
          </a:xfrm>
        </p:grpSpPr>
        <p:grpSp>
          <p:nvGrpSpPr>
            <p:cNvPr id="5766" name="Google Shape;5766;p75"/>
            <p:cNvGrpSpPr/>
            <p:nvPr/>
          </p:nvGrpSpPr>
          <p:grpSpPr>
            <a:xfrm>
              <a:off x="6520337" y="1193063"/>
              <a:ext cx="341815" cy="799959"/>
              <a:chOff x="6520337" y="1193063"/>
              <a:chExt cx="341815" cy="799959"/>
            </a:xfrm>
          </p:grpSpPr>
          <p:grpSp>
            <p:nvGrpSpPr>
              <p:cNvPr id="5767" name="Google Shape;5767;p75"/>
              <p:cNvGrpSpPr/>
              <p:nvPr/>
            </p:nvGrpSpPr>
            <p:grpSpPr>
              <a:xfrm>
                <a:off x="6520337" y="1589527"/>
                <a:ext cx="213950" cy="403494"/>
                <a:chOff x="6520337" y="1589527"/>
                <a:chExt cx="213950" cy="403494"/>
              </a:xfrm>
            </p:grpSpPr>
            <p:sp>
              <p:nvSpPr>
                <p:cNvPr id="5768" name="Google Shape;5768;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5"/>
              <p:cNvGrpSpPr/>
              <p:nvPr/>
            </p:nvGrpSpPr>
            <p:grpSpPr>
              <a:xfrm>
                <a:off x="6577204" y="1193063"/>
                <a:ext cx="284947" cy="464512"/>
                <a:chOff x="6577204" y="1193063"/>
                <a:chExt cx="284947" cy="464512"/>
              </a:xfrm>
            </p:grpSpPr>
            <p:sp>
              <p:nvSpPr>
                <p:cNvPr id="5771" name="Google Shape;5771;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2" name="Google Shape;5772;p7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73" name="Google Shape;5773;p75"/>
            <p:cNvGrpSpPr/>
            <p:nvPr/>
          </p:nvGrpSpPr>
          <p:grpSpPr>
            <a:xfrm>
              <a:off x="6238903" y="1193063"/>
              <a:ext cx="300475" cy="900152"/>
              <a:chOff x="6238903" y="1193063"/>
              <a:chExt cx="300475" cy="900152"/>
            </a:xfrm>
          </p:grpSpPr>
          <p:grpSp>
            <p:nvGrpSpPr>
              <p:cNvPr id="5774" name="Google Shape;5774;p75"/>
              <p:cNvGrpSpPr/>
              <p:nvPr/>
            </p:nvGrpSpPr>
            <p:grpSpPr>
              <a:xfrm>
                <a:off x="6290865" y="1489315"/>
                <a:ext cx="248514" cy="603900"/>
                <a:chOff x="6290865" y="1489315"/>
                <a:chExt cx="248514" cy="603900"/>
              </a:xfrm>
            </p:grpSpPr>
            <p:sp>
              <p:nvSpPr>
                <p:cNvPr id="5775" name="Google Shape;5775;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5"/>
              <p:cNvGrpSpPr/>
              <p:nvPr/>
            </p:nvGrpSpPr>
            <p:grpSpPr>
              <a:xfrm>
                <a:off x="6238903" y="1193063"/>
                <a:ext cx="284947" cy="333087"/>
                <a:chOff x="6238903" y="1193063"/>
                <a:chExt cx="284947" cy="333087"/>
              </a:xfrm>
            </p:grpSpPr>
            <p:sp>
              <p:nvSpPr>
                <p:cNvPr id="5778" name="Google Shape;5778;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7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80" name="Google Shape;5780;p75"/>
            <p:cNvGrpSpPr/>
            <p:nvPr/>
          </p:nvGrpSpPr>
          <p:grpSpPr>
            <a:xfrm>
              <a:off x="5900602" y="1193063"/>
              <a:ext cx="444345" cy="1021707"/>
              <a:chOff x="5900602" y="1193063"/>
              <a:chExt cx="444345" cy="1021707"/>
            </a:xfrm>
          </p:grpSpPr>
          <p:grpSp>
            <p:nvGrpSpPr>
              <p:cNvPr id="5781" name="Google Shape;5781;p75"/>
              <p:cNvGrpSpPr/>
              <p:nvPr/>
            </p:nvGrpSpPr>
            <p:grpSpPr>
              <a:xfrm>
                <a:off x="6046501" y="1367785"/>
                <a:ext cx="298446" cy="846986"/>
                <a:chOff x="6046501" y="1367785"/>
                <a:chExt cx="298446" cy="846986"/>
              </a:xfrm>
            </p:grpSpPr>
            <p:sp>
              <p:nvSpPr>
                <p:cNvPr id="5782" name="Google Shape;5782;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5"/>
              <p:cNvGrpSpPr/>
              <p:nvPr/>
            </p:nvGrpSpPr>
            <p:grpSpPr>
              <a:xfrm>
                <a:off x="5900602" y="1193063"/>
                <a:ext cx="284947" cy="182312"/>
                <a:chOff x="5900602" y="1193063"/>
                <a:chExt cx="284947" cy="182312"/>
              </a:xfrm>
            </p:grpSpPr>
            <p:sp>
              <p:nvSpPr>
                <p:cNvPr id="5785" name="Google Shape;5785;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87" name="Google Shape;5787;p75"/>
            <p:cNvGrpSpPr/>
            <p:nvPr/>
          </p:nvGrpSpPr>
          <p:grpSpPr>
            <a:xfrm>
              <a:off x="6738300" y="1193063"/>
              <a:ext cx="462153" cy="707634"/>
              <a:chOff x="6738300" y="1193063"/>
              <a:chExt cx="462153" cy="707634"/>
            </a:xfrm>
          </p:grpSpPr>
          <p:grpSp>
            <p:nvGrpSpPr>
              <p:cNvPr id="5788" name="Google Shape;5788;p75"/>
              <p:cNvGrpSpPr/>
              <p:nvPr/>
            </p:nvGrpSpPr>
            <p:grpSpPr>
              <a:xfrm>
                <a:off x="6915505" y="1193063"/>
                <a:ext cx="284947" cy="597387"/>
                <a:chOff x="6915505" y="1193063"/>
                <a:chExt cx="284947" cy="597387"/>
              </a:xfrm>
            </p:grpSpPr>
            <p:sp>
              <p:nvSpPr>
                <p:cNvPr id="5789" name="Google Shape;5789;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91" name="Google Shape;5791;p75"/>
              <p:cNvGrpSpPr/>
              <p:nvPr/>
            </p:nvGrpSpPr>
            <p:grpSpPr>
              <a:xfrm>
                <a:off x="6738300" y="1684725"/>
                <a:ext cx="230066" cy="215971"/>
                <a:chOff x="6738300" y="1684725"/>
                <a:chExt cx="230066" cy="215971"/>
              </a:xfrm>
            </p:grpSpPr>
            <p:sp>
              <p:nvSpPr>
                <p:cNvPr id="5792" name="Google Shape;5792;p7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7"/>
        <p:cNvGrpSpPr/>
        <p:nvPr/>
      </p:nvGrpSpPr>
      <p:grpSpPr>
        <a:xfrm>
          <a:off x="0" y="0"/>
          <a:ext cx="0" cy="0"/>
          <a:chOff x="0" y="0"/>
          <a:chExt cx="0" cy="0"/>
        </a:xfrm>
      </p:grpSpPr>
      <p:grpSp>
        <p:nvGrpSpPr>
          <p:cNvPr id="5798" name="Google Shape;5798;p76"/>
          <p:cNvGrpSpPr/>
          <p:nvPr/>
        </p:nvGrpSpPr>
        <p:grpSpPr>
          <a:xfrm>
            <a:off x="821785" y="2307635"/>
            <a:ext cx="339235" cy="298186"/>
            <a:chOff x="898875" y="244725"/>
            <a:chExt cx="481800" cy="423500"/>
          </a:xfrm>
        </p:grpSpPr>
        <p:sp>
          <p:nvSpPr>
            <p:cNvPr id="5799" name="Google Shape;5799;p7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76"/>
          <p:cNvGrpSpPr/>
          <p:nvPr/>
        </p:nvGrpSpPr>
        <p:grpSpPr>
          <a:xfrm>
            <a:off x="1260167" y="2287103"/>
            <a:ext cx="298169" cy="339253"/>
            <a:chOff x="1529350" y="258825"/>
            <a:chExt cx="423475" cy="481825"/>
          </a:xfrm>
        </p:grpSpPr>
        <p:sp>
          <p:nvSpPr>
            <p:cNvPr id="5806" name="Google Shape;5806;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6"/>
          <p:cNvGrpSpPr/>
          <p:nvPr/>
        </p:nvGrpSpPr>
        <p:grpSpPr>
          <a:xfrm>
            <a:off x="2102437" y="2287102"/>
            <a:ext cx="298169" cy="339253"/>
            <a:chOff x="2707500" y="249400"/>
            <a:chExt cx="423475" cy="481825"/>
          </a:xfrm>
        </p:grpSpPr>
        <p:sp>
          <p:nvSpPr>
            <p:cNvPr id="5809" name="Google Shape;5809;p7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6"/>
          <p:cNvGrpSpPr/>
          <p:nvPr/>
        </p:nvGrpSpPr>
        <p:grpSpPr>
          <a:xfrm>
            <a:off x="2516052" y="2287428"/>
            <a:ext cx="305386" cy="338602"/>
            <a:chOff x="3300325" y="249875"/>
            <a:chExt cx="433725" cy="480900"/>
          </a:xfrm>
        </p:grpSpPr>
        <p:sp>
          <p:nvSpPr>
            <p:cNvPr id="5812" name="Google Shape;5812;p7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8" name="Google Shape;5818;p76"/>
          <p:cNvGrpSpPr/>
          <p:nvPr/>
        </p:nvGrpSpPr>
        <p:grpSpPr>
          <a:xfrm>
            <a:off x="1653142" y="2367273"/>
            <a:ext cx="340890" cy="178912"/>
            <a:chOff x="2084325" y="363300"/>
            <a:chExt cx="484150" cy="254100"/>
          </a:xfrm>
        </p:grpSpPr>
        <p:sp>
          <p:nvSpPr>
            <p:cNvPr id="5819" name="Google Shape;5819;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6"/>
          <p:cNvGrpSpPr/>
          <p:nvPr/>
        </p:nvGrpSpPr>
        <p:grpSpPr>
          <a:xfrm>
            <a:off x="2905137" y="2287349"/>
            <a:ext cx="352349" cy="338760"/>
            <a:chOff x="3854700" y="249750"/>
            <a:chExt cx="500425" cy="481125"/>
          </a:xfrm>
        </p:grpSpPr>
        <p:sp>
          <p:nvSpPr>
            <p:cNvPr id="5822" name="Google Shape;5822;p7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6"/>
          <p:cNvGrpSpPr/>
          <p:nvPr/>
        </p:nvGrpSpPr>
        <p:grpSpPr>
          <a:xfrm>
            <a:off x="3323126" y="2287349"/>
            <a:ext cx="352349" cy="338760"/>
            <a:chOff x="4447550" y="249750"/>
            <a:chExt cx="500425" cy="481125"/>
          </a:xfrm>
        </p:grpSpPr>
        <p:sp>
          <p:nvSpPr>
            <p:cNvPr id="5831" name="Google Shape;5831;p7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6"/>
          <p:cNvGrpSpPr/>
          <p:nvPr/>
        </p:nvGrpSpPr>
        <p:grpSpPr>
          <a:xfrm>
            <a:off x="3752328" y="2287102"/>
            <a:ext cx="339253" cy="339253"/>
            <a:chOff x="5049725" y="249400"/>
            <a:chExt cx="481825" cy="481825"/>
          </a:xfrm>
        </p:grpSpPr>
        <p:sp>
          <p:nvSpPr>
            <p:cNvPr id="5834" name="Google Shape;5834;p7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76"/>
          <p:cNvGrpSpPr/>
          <p:nvPr/>
        </p:nvGrpSpPr>
        <p:grpSpPr>
          <a:xfrm>
            <a:off x="4166269" y="2287102"/>
            <a:ext cx="339253" cy="339253"/>
            <a:chOff x="5660400" y="238125"/>
            <a:chExt cx="481825" cy="481825"/>
          </a:xfrm>
        </p:grpSpPr>
        <p:sp>
          <p:nvSpPr>
            <p:cNvPr id="5837" name="Google Shape;5837;p7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6"/>
          <p:cNvGrpSpPr/>
          <p:nvPr/>
        </p:nvGrpSpPr>
        <p:grpSpPr>
          <a:xfrm>
            <a:off x="4582955" y="2287102"/>
            <a:ext cx="339253" cy="339253"/>
            <a:chOff x="6235400" y="249400"/>
            <a:chExt cx="481825" cy="481825"/>
          </a:xfrm>
        </p:grpSpPr>
        <p:sp>
          <p:nvSpPr>
            <p:cNvPr id="5840" name="Google Shape;5840;p7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6"/>
          <p:cNvGrpSpPr/>
          <p:nvPr/>
        </p:nvGrpSpPr>
        <p:grpSpPr>
          <a:xfrm>
            <a:off x="821301" y="2731810"/>
            <a:ext cx="340204" cy="298116"/>
            <a:chOff x="899850" y="871450"/>
            <a:chExt cx="483175" cy="423400"/>
          </a:xfrm>
        </p:grpSpPr>
        <p:sp>
          <p:nvSpPr>
            <p:cNvPr id="5846" name="Google Shape;5846;p7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0" name="Google Shape;5850;p7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1" name="Google Shape;5851;p76"/>
          <p:cNvGrpSpPr/>
          <p:nvPr/>
        </p:nvGrpSpPr>
        <p:grpSpPr>
          <a:xfrm>
            <a:off x="1653301" y="2711232"/>
            <a:ext cx="340573" cy="339271"/>
            <a:chOff x="2085450" y="842250"/>
            <a:chExt cx="483700" cy="481850"/>
          </a:xfrm>
        </p:grpSpPr>
        <p:sp>
          <p:nvSpPr>
            <p:cNvPr id="5852" name="Google Shape;5852;p7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6"/>
          <p:cNvGrpSpPr/>
          <p:nvPr/>
        </p:nvGrpSpPr>
        <p:grpSpPr>
          <a:xfrm>
            <a:off x="2081868" y="2711241"/>
            <a:ext cx="339306" cy="339253"/>
            <a:chOff x="2685825" y="840375"/>
            <a:chExt cx="481900" cy="481825"/>
          </a:xfrm>
        </p:grpSpPr>
        <p:sp>
          <p:nvSpPr>
            <p:cNvPr id="5856" name="Google Shape;5856;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6"/>
          <p:cNvGrpSpPr/>
          <p:nvPr/>
        </p:nvGrpSpPr>
        <p:grpSpPr>
          <a:xfrm>
            <a:off x="2493529" y="2710924"/>
            <a:ext cx="350431" cy="339887"/>
            <a:chOff x="3270675" y="841800"/>
            <a:chExt cx="497700" cy="482725"/>
          </a:xfrm>
        </p:grpSpPr>
        <p:sp>
          <p:nvSpPr>
            <p:cNvPr id="5859" name="Google Shape;5859;p7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2" name="Google Shape;5862;p7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3" name="Google Shape;5863;p76"/>
          <p:cNvGrpSpPr/>
          <p:nvPr/>
        </p:nvGrpSpPr>
        <p:grpSpPr>
          <a:xfrm>
            <a:off x="3329675" y="2731783"/>
            <a:ext cx="339253" cy="298169"/>
            <a:chOff x="4467200" y="877100"/>
            <a:chExt cx="481825" cy="423475"/>
          </a:xfrm>
        </p:grpSpPr>
        <p:sp>
          <p:nvSpPr>
            <p:cNvPr id="5864" name="Google Shape;5864;p7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6"/>
          <p:cNvGrpSpPr/>
          <p:nvPr/>
        </p:nvGrpSpPr>
        <p:grpSpPr>
          <a:xfrm>
            <a:off x="3744565" y="2711232"/>
            <a:ext cx="354778" cy="339271"/>
            <a:chOff x="5045500" y="842250"/>
            <a:chExt cx="503875" cy="481850"/>
          </a:xfrm>
        </p:grpSpPr>
        <p:sp>
          <p:nvSpPr>
            <p:cNvPr id="5869" name="Google Shape;5869;p7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6"/>
          <p:cNvGrpSpPr/>
          <p:nvPr/>
        </p:nvGrpSpPr>
        <p:grpSpPr>
          <a:xfrm>
            <a:off x="4167413" y="2737451"/>
            <a:ext cx="336965" cy="286833"/>
            <a:chOff x="5645200" y="879425"/>
            <a:chExt cx="478575" cy="407375"/>
          </a:xfrm>
        </p:grpSpPr>
        <p:sp>
          <p:nvSpPr>
            <p:cNvPr id="5872" name="Google Shape;5872;p7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6"/>
          <p:cNvGrpSpPr/>
          <p:nvPr/>
        </p:nvGrpSpPr>
        <p:grpSpPr>
          <a:xfrm>
            <a:off x="4603488" y="2711241"/>
            <a:ext cx="298186" cy="339253"/>
            <a:chOff x="6264525" y="842250"/>
            <a:chExt cx="423500" cy="481825"/>
          </a:xfrm>
        </p:grpSpPr>
        <p:sp>
          <p:nvSpPr>
            <p:cNvPr id="5879" name="Google Shape;5879;p7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76"/>
          <p:cNvGrpSpPr/>
          <p:nvPr/>
        </p:nvGrpSpPr>
        <p:grpSpPr>
          <a:xfrm>
            <a:off x="821776" y="3125895"/>
            <a:ext cx="339253" cy="339253"/>
            <a:chOff x="900750" y="1436075"/>
            <a:chExt cx="481825" cy="481825"/>
          </a:xfrm>
        </p:grpSpPr>
        <p:sp>
          <p:nvSpPr>
            <p:cNvPr id="5887" name="Google Shape;5887;p7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76"/>
          <p:cNvGrpSpPr/>
          <p:nvPr/>
        </p:nvGrpSpPr>
        <p:grpSpPr>
          <a:xfrm>
            <a:off x="1239624" y="3186183"/>
            <a:ext cx="339253" cy="218676"/>
            <a:chOff x="1492675" y="1520750"/>
            <a:chExt cx="481825" cy="310575"/>
          </a:xfrm>
        </p:grpSpPr>
        <p:sp>
          <p:nvSpPr>
            <p:cNvPr id="5892" name="Google Shape;5892;p7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6"/>
          <p:cNvGrpSpPr/>
          <p:nvPr/>
        </p:nvGrpSpPr>
        <p:grpSpPr>
          <a:xfrm>
            <a:off x="1647421" y="3125877"/>
            <a:ext cx="352332" cy="339288"/>
            <a:chOff x="2071000" y="1435025"/>
            <a:chExt cx="500400" cy="481875"/>
          </a:xfrm>
        </p:grpSpPr>
        <p:sp>
          <p:nvSpPr>
            <p:cNvPr id="5895" name="Google Shape;5895;p7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6"/>
          <p:cNvGrpSpPr/>
          <p:nvPr/>
        </p:nvGrpSpPr>
        <p:grpSpPr>
          <a:xfrm>
            <a:off x="2075584" y="3146709"/>
            <a:ext cx="351874" cy="297623"/>
            <a:chOff x="2678350" y="1464650"/>
            <a:chExt cx="499750" cy="422700"/>
          </a:xfrm>
        </p:grpSpPr>
        <p:sp>
          <p:nvSpPr>
            <p:cNvPr id="5899" name="Google Shape;5899;p7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6"/>
          <p:cNvGrpSpPr/>
          <p:nvPr/>
        </p:nvGrpSpPr>
        <p:grpSpPr>
          <a:xfrm>
            <a:off x="2499118" y="3125895"/>
            <a:ext cx="339253" cy="339253"/>
            <a:chOff x="3271200" y="1435075"/>
            <a:chExt cx="481825" cy="481825"/>
          </a:xfrm>
        </p:grpSpPr>
        <p:sp>
          <p:nvSpPr>
            <p:cNvPr id="5903" name="Google Shape;5903;p7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76"/>
          <p:cNvGrpSpPr/>
          <p:nvPr/>
        </p:nvGrpSpPr>
        <p:grpSpPr>
          <a:xfrm>
            <a:off x="2909591" y="3125877"/>
            <a:ext cx="343442" cy="339288"/>
            <a:chOff x="3858100" y="1435075"/>
            <a:chExt cx="487775" cy="481875"/>
          </a:xfrm>
        </p:grpSpPr>
        <p:sp>
          <p:nvSpPr>
            <p:cNvPr id="5906" name="Google Shape;5906;p7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76"/>
          <p:cNvGrpSpPr/>
          <p:nvPr/>
        </p:nvGrpSpPr>
        <p:grpSpPr>
          <a:xfrm>
            <a:off x="3329674" y="3125895"/>
            <a:ext cx="339253" cy="339253"/>
            <a:chOff x="4456875" y="1435075"/>
            <a:chExt cx="481825" cy="481825"/>
          </a:xfrm>
        </p:grpSpPr>
        <p:sp>
          <p:nvSpPr>
            <p:cNvPr id="5912" name="Google Shape;5912;p7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6"/>
          <p:cNvGrpSpPr/>
          <p:nvPr/>
        </p:nvGrpSpPr>
        <p:grpSpPr>
          <a:xfrm>
            <a:off x="3750665" y="3125886"/>
            <a:ext cx="342580" cy="339271"/>
            <a:chOff x="5049725" y="1435050"/>
            <a:chExt cx="486550" cy="481850"/>
          </a:xfrm>
        </p:grpSpPr>
        <p:sp>
          <p:nvSpPr>
            <p:cNvPr id="5932" name="Google Shape;5932;p7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6"/>
          <p:cNvGrpSpPr/>
          <p:nvPr/>
        </p:nvGrpSpPr>
        <p:grpSpPr>
          <a:xfrm>
            <a:off x="4166216" y="3125895"/>
            <a:ext cx="339359" cy="339253"/>
            <a:chOff x="5642475" y="1435075"/>
            <a:chExt cx="481975" cy="481825"/>
          </a:xfrm>
        </p:grpSpPr>
        <p:sp>
          <p:nvSpPr>
            <p:cNvPr id="5937" name="Google Shape;5937;p7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6"/>
          <p:cNvGrpSpPr/>
          <p:nvPr/>
        </p:nvGrpSpPr>
        <p:grpSpPr>
          <a:xfrm>
            <a:off x="4580702" y="3125886"/>
            <a:ext cx="343759" cy="339271"/>
            <a:chOff x="6232000" y="1435050"/>
            <a:chExt cx="488225" cy="481850"/>
          </a:xfrm>
        </p:grpSpPr>
        <p:sp>
          <p:nvSpPr>
            <p:cNvPr id="5941" name="Google Shape;5941;p7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6"/>
          <p:cNvGrpSpPr/>
          <p:nvPr/>
        </p:nvGrpSpPr>
        <p:grpSpPr>
          <a:xfrm>
            <a:off x="841438" y="3539545"/>
            <a:ext cx="299929" cy="337792"/>
            <a:chOff x="924450" y="2028975"/>
            <a:chExt cx="425975" cy="479750"/>
          </a:xfrm>
        </p:grpSpPr>
        <p:sp>
          <p:nvSpPr>
            <p:cNvPr id="5947" name="Google Shape;5947;p7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6"/>
          <p:cNvGrpSpPr/>
          <p:nvPr/>
        </p:nvGrpSpPr>
        <p:grpSpPr>
          <a:xfrm>
            <a:off x="1653934" y="3559347"/>
            <a:ext cx="339306" cy="298186"/>
            <a:chOff x="2085450" y="2057100"/>
            <a:chExt cx="481900" cy="423500"/>
          </a:xfrm>
        </p:grpSpPr>
        <p:sp>
          <p:nvSpPr>
            <p:cNvPr id="5951" name="Google Shape;5951;p7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6"/>
          <p:cNvGrpSpPr/>
          <p:nvPr/>
        </p:nvGrpSpPr>
        <p:grpSpPr>
          <a:xfrm>
            <a:off x="2081868" y="3582592"/>
            <a:ext cx="339306" cy="251698"/>
            <a:chOff x="2678275" y="2090100"/>
            <a:chExt cx="481900" cy="357475"/>
          </a:xfrm>
        </p:grpSpPr>
        <p:sp>
          <p:nvSpPr>
            <p:cNvPr id="5955" name="Google Shape;5955;p7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6"/>
          <p:cNvGrpSpPr/>
          <p:nvPr/>
        </p:nvGrpSpPr>
        <p:grpSpPr>
          <a:xfrm>
            <a:off x="2559072" y="3594790"/>
            <a:ext cx="219345" cy="227301"/>
            <a:chOff x="3357325" y="2093500"/>
            <a:chExt cx="311525" cy="322825"/>
          </a:xfrm>
        </p:grpSpPr>
        <p:sp>
          <p:nvSpPr>
            <p:cNvPr id="5961" name="Google Shape;5961;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4" name="Google Shape;5964;p7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5" name="Google Shape;5965;p76"/>
          <p:cNvGrpSpPr/>
          <p:nvPr/>
        </p:nvGrpSpPr>
        <p:grpSpPr>
          <a:xfrm>
            <a:off x="3353262" y="3538814"/>
            <a:ext cx="292078" cy="339253"/>
            <a:chOff x="4492800" y="2027925"/>
            <a:chExt cx="414825" cy="481825"/>
          </a:xfrm>
        </p:grpSpPr>
        <p:sp>
          <p:nvSpPr>
            <p:cNvPr id="5966" name="Google Shape;5966;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6"/>
          <p:cNvGrpSpPr/>
          <p:nvPr/>
        </p:nvGrpSpPr>
        <p:grpSpPr>
          <a:xfrm>
            <a:off x="3752354" y="3538805"/>
            <a:ext cx="339200" cy="339271"/>
            <a:chOff x="5049725" y="2027900"/>
            <a:chExt cx="481750" cy="481850"/>
          </a:xfrm>
        </p:grpSpPr>
        <p:sp>
          <p:nvSpPr>
            <p:cNvPr id="5969" name="Google Shape;5969;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6"/>
          <p:cNvGrpSpPr/>
          <p:nvPr/>
        </p:nvGrpSpPr>
        <p:grpSpPr>
          <a:xfrm>
            <a:off x="4225950" y="3538893"/>
            <a:ext cx="219890" cy="339095"/>
            <a:chOff x="5726350" y="2028150"/>
            <a:chExt cx="312300" cy="481600"/>
          </a:xfrm>
        </p:grpSpPr>
        <p:sp>
          <p:nvSpPr>
            <p:cNvPr id="5978" name="Google Shape;5978;p7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6"/>
          <p:cNvGrpSpPr/>
          <p:nvPr/>
        </p:nvGrpSpPr>
        <p:grpSpPr>
          <a:xfrm>
            <a:off x="4586141" y="3542000"/>
            <a:ext cx="332881" cy="332881"/>
            <a:chOff x="6239925" y="2032450"/>
            <a:chExt cx="472775" cy="472775"/>
          </a:xfrm>
        </p:grpSpPr>
        <p:sp>
          <p:nvSpPr>
            <p:cNvPr id="5982" name="Google Shape;5982;p7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6"/>
          <p:cNvGrpSpPr/>
          <p:nvPr/>
        </p:nvGrpSpPr>
        <p:grpSpPr>
          <a:xfrm>
            <a:off x="5035233" y="2364092"/>
            <a:ext cx="334641" cy="185425"/>
            <a:chOff x="903075" y="2730000"/>
            <a:chExt cx="475275" cy="263350"/>
          </a:xfrm>
        </p:grpSpPr>
        <p:sp>
          <p:nvSpPr>
            <p:cNvPr id="5985" name="Google Shape;5985;p7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6"/>
          <p:cNvGrpSpPr/>
          <p:nvPr/>
        </p:nvGrpSpPr>
        <p:grpSpPr>
          <a:xfrm>
            <a:off x="1239624" y="3538814"/>
            <a:ext cx="339253" cy="339253"/>
            <a:chOff x="1492675" y="2027925"/>
            <a:chExt cx="481825" cy="481825"/>
          </a:xfrm>
        </p:grpSpPr>
        <p:sp>
          <p:nvSpPr>
            <p:cNvPr id="5989" name="Google Shape;5989;p7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6"/>
          <p:cNvGrpSpPr/>
          <p:nvPr/>
        </p:nvGrpSpPr>
        <p:grpSpPr>
          <a:xfrm>
            <a:off x="5466000" y="2287178"/>
            <a:ext cx="339253" cy="339253"/>
            <a:chOff x="1492675" y="2620775"/>
            <a:chExt cx="481825" cy="481825"/>
          </a:xfrm>
        </p:grpSpPr>
        <p:sp>
          <p:nvSpPr>
            <p:cNvPr id="5995" name="Google Shape;5995;p7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7" name="Google Shape;5997;p7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8" name="Google Shape;5998;p76"/>
          <p:cNvGrpSpPr/>
          <p:nvPr/>
        </p:nvGrpSpPr>
        <p:grpSpPr>
          <a:xfrm>
            <a:off x="6289754" y="2303161"/>
            <a:ext cx="333585" cy="307287"/>
            <a:chOff x="2682350" y="2643425"/>
            <a:chExt cx="473775" cy="436425"/>
          </a:xfrm>
        </p:grpSpPr>
        <p:sp>
          <p:nvSpPr>
            <p:cNvPr id="5999" name="Google Shape;5999;p7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76"/>
          <p:cNvGrpSpPr/>
          <p:nvPr/>
        </p:nvGrpSpPr>
        <p:grpSpPr>
          <a:xfrm>
            <a:off x="6755243" y="2287178"/>
            <a:ext cx="238531" cy="339253"/>
            <a:chOff x="3342725" y="2620775"/>
            <a:chExt cx="338775" cy="481825"/>
          </a:xfrm>
        </p:grpSpPr>
        <p:sp>
          <p:nvSpPr>
            <p:cNvPr id="6007" name="Google Shape;6007;p7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6"/>
          <p:cNvGrpSpPr/>
          <p:nvPr/>
        </p:nvGrpSpPr>
        <p:grpSpPr>
          <a:xfrm>
            <a:off x="7148994" y="2287178"/>
            <a:ext cx="278296" cy="339253"/>
            <a:chOff x="3907325" y="2620775"/>
            <a:chExt cx="395250" cy="481825"/>
          </a:xfrm>
        </p:grpSpPr>
        <p:sp>
          <p:nvSpPr>
            <p:cNvPr id="6011" name="Google Shape;6011;p7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6"/>
          <p:cNvGrpSpPr/>
          <p:nvPr/>
        </p:nvGrpSpPr>
        <p:grpSpPr>
          <a:xfrm>
            <a:off x="7542181" y="2297783"/>
            <a:ext cx="339253" cy="318042"/>
            <a:chOff x="4456875" y="2635825"/>
            <a:chExt cx="481825" cy="451700"/>
          </a:xfrm>
        </p:grpSpPr>
        <p:sp>
          <p:nvSpPr>
            <p:cNvPr id="6016" name="Google Shape;6016;p7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6"/>
          <p:cNvGrpSpPr/>
          <p:nvPr/>
        </p:nvGrpSpPr>
        <p:grpSpPr>
          <a:xfrm>
            <a:off x="7967105" y="2297783"/>
            <a:ext cx="339253" cy="318042"/>
            <a:chOff x="5049725" y="2635825"/>
            <a:chExt cx="481825" cy="451700"/>
          </a:xfrm>
        </p:grpSpPr>
        <p:sp>
          <p:nvSpPr>
            <p:cNvPr id="6023" name="Google Shape;6023;p7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76"/>
          <p:cNvGrpSpPr/>
          <p:nvPr/>
        </p:nvGrpSpPr>
        <p:grpSpPr>
          <a:xfrm>
            <a:off x="2211475" y="3952243"/>
            <a:ext cx="338566" cy="338373"/>
            <a:chOff x="5643000" y="2621375"/>
            <a:chExt cx="480850" cy="480575"/>
          </a:xfrm>
        </p:grpSpPr>
        <p:sp>
          <p:nvSpPr>
            <p:cNvPr id="6027" name="Google Shape;6027;p7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6"/>
          <p:cNvGrpSpPr/>
          <p:nvPr/>
        </p:nvGrpSpPr>
        <p:grpSpPr>
          <a:xfrm>
            <a:off x="4032695" y="3951803"/>
            <a:ext cx="339359" cy="339253"/>
            <a:chOff x="6235250" y="2620775"/>
            <a:chExt cx="481975" cy="481825"/>
          </a:xfrm>
        </p:grpSpPr>
        <p:sp>
          <p:nvSpPr>
            <p:cNvPr id="6035" name="Google Shape;6035;p7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7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76"/>
          <p:cNvGrpSpPr/>
          <p:nvPr/>
        </p:nvGrpSpPr>
        <p:grpSpPr>
          <a:xfrm>
            <a:off x="5465078" y="2711317"/>
            <a:ext cx="341101" cy="339253"/>
            <a:chOff x="1535000" y="3223325"/>
            <a:chExt cx="484450" cy="481825"/>
          </a:xfrm>
        </p:grpSpPr>
        <p:sp>
          <p:nvSpPr>
            <p:cNvPr id="6042" name="Google Shape;6042;p7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76"/>
          <p:cNvGrpSpPr/>
          <p:nvPr/>
        </p:nvGrpSpPr>
        <p:grpSpPr>
          <a:xfrm>
            <a:off x="5872645" y="2746618"/>
            <a:ext cx="339253" cy="268649"/>
            <a:chOff x="2085525" y="3263750"/>
            <a:chExt cx="481825" cy="381550"/>
          </a:xfrm>
        </p:grpSpPr>
        <p:sp>
          <p:nvSpPr>
            <p:cNvPr id="6046" name="Google Shape;6046;p7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8" name="Google Shape;6048;p7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9" name="Google Shape;6049;p76"/>
          <p:cNvGrpSpPr/>
          <p:nvPr/>
        </p:nvGrpSpPr>
        <p:grpSpPr>
          <a:xfrm>
            <a:off x="6704407" y="2711308"/>
            <a:ext cx="340204" cy="339271"/>
            <a:chOff x="3270450" y="3213625"/>
            <a:chExt cx="483175" cy="481850"/>
          </a:xfrm>
        </p:grpSpPr>
        <p:sp>
          <p:nvSpPr>
            <p:cNvPr id="6050" name="Google Shape;6050;p7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6"/>
          <p:cNvGrpSpPr/>
          <p:nvPr/>
        </p:nvGrpSpPr>
        <p:grpSpPr>
          <a:xfrm>
            <a:off x="7203676" y="2711317"/>
            <a:ext cx="168931" cy="339253"/>
            <a:chOff x="3984950" y="3213600"/>
            <a:chExt cx="239925" cy="481825"/>
          </a:xfrm>
        </p:grpSpPr>
        <p:sp>
          <p:nvSpPr>
            <p:cNvPr id="6053" name="Google Shape;6053;p7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55" name="Google Shape;6055;p7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7" name="Google Shape;6057;p76"/>
          <p:cNvGrpSpPr/>
          <p:nvPr/>
        </p:nvGrpSpPr>
        <p:grpSpPr>
          <a:xfrm>
            <a:off x="1736111" y="3981487"/>
            <a:ext cx="355218" cy="279880"/>
            <a:chOff x="5629975" y="3255775"/>
            <a:chExt cx="504500" cy="397500"/>
          </a:xfrm>
        </p:grpSpPr>
        <p:sp>
          <p:nvSpPr>
            <p:cNvPr id="6058" name="Google Shape;6058;p7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6"/>
          <p:cNvGrpSpPr/>
          <p:nvPr/>
        </p:nvGrpSpPr>
        <p:grpSpPr>
          <a:xfrm>
            <a:off x="3572294" y="3981593"/>
            <a:ext cx="340256" cy="279669"/>
            <a:chOff x="6234950" y="3255925"/>
            <a:chExt cx="483250" cy="397200"/>
          </a:xfrm>
        </p:grpSpPr>
        <p:sp>
          <p:nvSpPr>
            <p:cNvPr id="6064" name="Google Shape;6064;p7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6"/>
          <p:cNvGrpSpPr/>
          <p:nvPr/>
        </p:nvGrpSpPr>
        <p:grpSpPr>
          <a:xfrm>
            <a:off x="5043532" y="3125970"/>
            <a:ext cx="318042" cy="339253"/>
            <a:chOff x="914900" y="3806450"/>
            <a:chExt cx="451700" cy="481825"/>
          </a:xfrm>
        </p:grpSpPr>
        <p:sp>
          <p:nvSpPr>
            <p:cNvPr id="6071" name="Google Shape;6071;p7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6"/>
          <p:cNvGrpSpPr/>
          <p:nvPr/>
        </p:nvGrpSpPr>
        <p:grpSpPr>
          <a:xfrm>
            <a:off x="5462454" y="3125785"/>
            <a:ext cx="346347" cy="339623"/>
            <a:chOff x="1490050" y="3805975"/>
            <a:chExt cx="491900" cy="482350"/>
          </a:xfrm>
        </p:grpSpPr>
        <p:sp>
          <p:nvSpPr>
            <p:cNvPr id="6077" name="Google Shape;6077;p7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6"/>
          <p:cNvGrpSpPr/>
          <p:nvPr/>
        </p:nvGrpSpPr>
        <p:grpSpPr>
          <a:xfrm>
            <a:off x="5886322" y="3125970"/>
            <a:ext cx="311899" cy="339253"/>
            <a:chOff x="2104275" y="3806450"/>
            <a:chExt cx="442975" cy="481825"/>
          </a:xfrm>
        </p:grpSpPr>
        <p:sp>
          <p:nvSpPr>
            <p:cNvPr id="6082" name="Google Shape;6082;p7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6"/>
          <p:cNvGrpSpPr/>
          <p:nvPr/>
        </p:nvGrpSpPr>
        <p:grpSpPr>
          <a:xfrm>
            <a:off x="6309839" y="3125970"/>
            <a:ext cx="293416" cy="339253"/>
            <a:chOff x="2710875" y="3806450"/>
            <a:chExt cx="416725" cy="481825"/>
          </a:xfrm>
        </p:grpSpPr>
        <p:sp>
          <p:nvSpPr>
            <p:cNvPr id="6085" name="Google Shape;6085;p7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6"/>
          <p:cNvGrpSpPr/>
          <p:nvPr/>
        </p:nvGrpSpPr>
        <p:grpSpPr>
          <a:xfrm>
            <a:off x="6704883" y="3166412"/>
            <a:ext cx="339253" cy="258369"/>
            <a:chOff x="3271200" y="3863875"/>
            <a:chExt cx="481825" cy="366950"/>
          </a:xfrm>
        </p:grpSpPr>
        <p:sp>
          <p:nvSpPr>
            <p:cNvPr id="6088" name="Google Shape;6088;p7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6"/>
          <p:cNvGrpSpPr/>
          <p:nvPr/>
        </p:nvGrpSpPr>
        <p:grpSpPr>
          <a:xfrm>
            <a:off x="7140377" y="3126199"/>
            <a:ext cx="295528" cy="338795"/>
            <a:chOff x="3895050" y="3806775"/>
            <a:chExt cx="419725" cy="481175"/>
          </a:xfrm>
        </p:grpSpPr>
        <p:sp>
          <p:nvSpPr>
            <p:cNvPr id="6091" name="Google Shape;6091;p7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6"/>
          <p:cNvGrpSpPr/>
          <p:nvPr/>
        </p:nvGrpSpPr>
        <p:grpSpPr>
          <a:xfrm>
            <a:off x="7543659" y="3125979"/>
            <a:ext cx="336296" cy="339235"/>
            <a:chOff x="4464775" y="3806475"/>
            <a:chExt cx="477625" cy="481800"/>
          </a:xfrm>
        </p:grpSpPr>
        <p:sp>
          <p:nvSpPr>
            <p:cNvPr id="6094" name="Google Shape;6094;p7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76"/>
          <p:cNvGrpSpPr/>
          <p:nvPr/>
        </p:nvGrpSpPr>
        <p:grpSpPr>
          <a:xfrm>
            <a:off x="7967105" y="3125970"/>
            <a:ext cx="339253" cy="339253"/>
            <a:chOff x="5049725" y="3806450"/>
            <a:chExt cx="481825" cy="481825"/>
          </a:xfrm>
        </p:grpSpPr>
        <p:sp>
          <p:nvSpPr>
            <p:cNvPr id="6101" name="Google Shape;6101;p7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6"/>
          <p:cNvGrpSpPr/>
          <p:nvPr/>
        </p:nvGrpSpPr>
        <p:grpSpPr>
          <a:xfrm>
            <a:off x="1276714" y="3951798"/>
            <a:ext cx="339253" cy="339253"/>
            <a:chOff x="5651375" y="3806450"/>
            <a:chExt cx="481825" cy="481825"/>
          </a:xfrm>
        </p:grpSpPr>
        <p:sp>
          <p:nvSpPr>
            <p:cNvPr id="6105" name="Google Shape;6105;p7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76"/>
          <p:cNvGrpSpPr/>
          <p:nvPr/>
        </p:nvGrpSpPr>
        <p:grpSpPr>
          <a:xfrm>
            <a:off x="3153646" y="3953787"/>
            <a:ext cx="298503" cy="335275"/>
            <a:chOff x="6264300" y="3809300"/>
            <a:chExt cx="423950" cy="476175"/>
          </a:xfrm>
        </p:grpSpPr>
        <p:sp>
          <p:nvSpPr>
            <p:cNvPr id="6110" name="Google Shape;6110;p7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6"/>
          <p:cNvGrpSpPr/>
          <p:nvPr/>
        </p:nvGrpSpPr>
        <p:grpSpPr>
          <a:xfrm>
            <a:off x="5032267" y="3538881"/>
            <a:ext cx="340573" cy="339271"/>
            <a:chOff x="898875" y="4399275"/>
            <a:chExt cx="483700" cy="481850"/>
          </a:xfrm>
        </p:grpSpPr>
        <p:sp>
          <p:nvSpPr>
            <p:cNvPr id="6114" name="Google Shape;6114;p7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6"/>
          <p:cNvGrpSpPr/>
          <p:nvPr/>
        </p:nvGrpSpPr>
        <p:grpSpPr>
          <a:xfrm>
            <a:off x="5466000" y="3554133"/>
            <a:ext cx="339253" cy="308765"/>
            <a:chOff x="1492675" y="4420975"/>
            <a:chExt cx="481825" cy="438525"/>
          </a:xfrm>
        </p:grpSpPr>
        <p:sp>
          <p:nvSpPr>
            <p:cNvPr id="6123" name="Google Shape;6123;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6"/>
          <p:cNvGrpSpPr/>
          <p:nvPr/>
        </p:nvGrpSpPr>
        <p:grpSpPr>
          <a:xfrm>
            <a:off x="5870982" y="3539558"/>
            <a:ext cx="342580" cy="337915"/>
            <a:chOff x="2084100" y="4400250"/>
            <a:chExt cx="486550" cy="479925"/>
          </a:xfrm>
        </p:grpSpPr>
        <p:sp>
          <p:nvSpPr>
            <p:cNvPr id="6129" name="Google Shape;6129;p7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6"/>
          <p:cNvGrpSpPr/>
          <p:nvPr/>
        </p:nvGrpSpPr>
        <p:grpSpPr>
          <a:xfrm>
            <a:off x="6307462" y="3538907"/>
            <a:ext cx="298169" cy="339218"/>
            <a:chOff x="2707950" y="4399325"/>
            <a:chExt cx="423475" cy="481775"/>
          </a:xfrm>
        </p:grpSpPr>
        <p:sp>
          <p:nvSpPr>
            <p:cNvPr id="6136" name="Google Shape;6136;p7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6"/>
          <p:cNvGrpSpPr/>
          <p:nvPr/>
        </p:nvGrpSpPr>
        <p:grpSpPr>
          <a:xfrm>
            <a:off x="6736981" y="3538881"/>
            <a:ext cx="275057" cy="339271"/>
            <a:chOff x="3330525" y="4399275"/>
            <a:chExt cx="390650" cy="481850"/>
          </a:xfrm>
        </p:grpSpPr>
        <p:sp>
          <p:nvSpPr>
            <p:cNvPr id="6149" name="Google Shape;6149;p7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6"/>
          <p:cNvGrpSpPr/>
          <p:nvPr/>
        </p:nvGrpSpPr>
        <p:grpSpPr>
          <a:xfrm>
            <a:off x="7161510" y="3538890"/>
            <a:ext cx="253265" cy="339253"/>
            <a:chOff x="3938800" y="4399275"/>
            <a:chExt cx="359700" cy="481825"/>
          </a:xfrm>
        </p:grpSpPr>
        <p:sp>
          <p:nvSpPr>
            <p:cNvPr id="6157" name="Google Shape;6157;p7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6"/>
          <p:cNvGrpSpPr/>
          <p:nvPr/>
        </p:nvGrpSpPr>
        <p:grpSpPr>
          <a:xfrm>
            <a:off x="7632288" y="3538890"/>
            <a:ext cx="159039" cy="339253"/>
            <a:chOff x="4584850" y="4399275"/>
            <a:chExt cx="225875" cy="481825"/>
          </a:xfrm>
        </p:grpSpPr>
        <p:sp>
          <p:nvSpPr>
            <p:cNvPr id="6163" name="Google Shape;6163;p7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5" name="Google Shape;6165;p7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6" name="Google Shape;6166;p76"/>
          <p:cNvGrpSpPr/>
          <p:nvPr/>
        </p:nvGrpSpPr>
        <p:grpSpPr>
          <a:xfrm>
            <a:off x="817316" y="3951795"/>
            <a:ext cx="339253" cy="339253"/>
            <a:chOff x="5642550" y="4399275"/>
            <a:chExt cx="481825" cy="481825"/>
          </a:xfrm>
        </p:grpSpPr>
        <p:sp>
          <p:nvSpPr>
            <p:cNvPr id="6167" name="Google Shape;6167;p7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76"/>
          <p:cNvGrpSpPr/>
          <p:nvPr/>
        </p:nvGrpSpPr>
        <p:grpSpPr>
          <a:xfrm>
            <a:off x="2670186" y="3963703"/>
            <a:ext cx="363316" cy="315437"/>
            <a:chOff x="6218300" y="4416175"/>
            <a:chExt cx="516000" cy="448000"/>
          </a:xfrm>
        </p:grpSpPr>
        <p:sp>
          <p:nvSpPr>
            <p:cNvPr id="6170" name="Google Shape;6170;p7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76"/>
          <p:cNvGrpSpPr/>
          <p:nvPr/>
        </p:nvGrpSpPr>
        <p:grpSpPr>
          <a:xfrm>
            <a:off x="5870391" y="3951792"/>
            <a:ext cx="339253" cy="339253"/>
            <a:chOff x="899850" y="4992125"/>
            <a:chExt cx="481825" cy="481825"/>
          </a:xfrm>
        </p:grpSpPr>
        <p:sp>
          <p:nvSpPr>
            <p:cNvPr id="6174" name="Google Shape;6174;p7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6"/>
          <p:cNvGrpSpPr/>
          <p:nvPr/>
        </p:nvGrpSpPr>
        <p:grpSpPr>
          <a:xfrm>
            <a:off x="5410993" y="3951792"/>
            <a:ext cx="339253" cy="339253"/>
            <a:chOff x="1492675" y="4992125"/>
            <a:chExt cx="481825" cy="481825"/>
          </a:xfrm>
        </p:grpSpPr>
        <p:sp>
          <p:nvSpPr>
            <p:cNvPr id="6178" name="Google Shape;6178;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76"/>
          <p:cNvGrpSpPr/>
          <p:nvPr/>
        </p:nvGrpSpPr>
        <p:grpSpPr>
          <a:xfrm>
            <a:off x="4951595" y="3951792"/>
            <a:ext cx="339253" cy="339253"/>
            <a:chOff x="2085525" y="4992125"/>
            <a:chExt cx="481825" cy="481825"/>
          </a:xfrm>
        </p:grpSpPr>
        <p:sp>
          <p:nvSpPr>
            <p:cNvPr id="6181" name="Google Shape;6181;p7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76"/>
          <p:cNvGrpSpPr/>
          <p:nvPr/>
        </p:nvGrpSpPr>
        <p:grpSpPr>
          <a:xfrm>
            <a:off x="6789344" y="3951792"/>
            <a:ext cx="339253" cy="339253"/>
            <a:chOff x="2678350" y="4992125"/>
            <a:chExt cx="481825" cy="481825"/>
          </a:xfrm>
        </p:grpSpPr>
        <p:sp>
          <p:nvSpPr>
            <p:cNvPr id="6184" name="Google Shape;6184;p7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76"/>
          <p:cNvGrpSpPr/>
          <p:nvPr/>
        </p:nvGrpSpPr>
        <p:grpSpPr>
          <a:xfrm>
            <a:off x="4492198" y="3951792"/>
            <a:ext cx="339253" cy="339253"/>
            <a:chOff x="3271200" y="4992125"/>
            <a:chExt cx="481825" cy="481825"/>
          </a:xfrm>
        </p:grpSpPr>
        <p:sp>
          <p:nvSpPr>
            <p:cNvPr id="6188" name="Google Shape;6188;p7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76"/>
          <p:cNvGrpSpPr/>
          <p:nvPr/>
        </p:nvGrpSpPr>
        <p:grpSpPr>
          <a:xfrm>
            <a:off x="6329788" y="3952813"/>
            <a:ext cx="339411" cy="337211"/>
            <a:chOff x="5049575" y="4993600"/>
            <a:chExt cx="482050" cy="478925"/>
          </a:xfrm>
        </p:grpSpPr>
        <p:sp>
          <p:nvSpPr>
            <p:cNvPr id="6192" name="Google Shape;6192;p7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6" name="Google Shape;6196;p7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7" name="Google Shape;619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98" name="Google Shape;6198;p76"/>
          <p:cNvGrpSpPr/>
          <p:nvPr/>
        </p:nvGrpSpPr>
        <p:grpSpPr>
          <a:xfrm>
            <a:off x="7248742" y="3975375"/>
            <a:ext cx="195300" cy="343772"/>
            <a:chOff x="3999225" y="4364775"/>
            <a:chExt cx="195300" cy="343772"/>
          </a:xfrm>
        </p:grpSpPr>
        <p:grpSp>
          <p:nvGrpSpPr>
            <p:cNvPr id="6199" name="Google Shape;6199;p76"/>
            <p:cNvGrpSpPr/>
            <p:nvPr/>
          </p:nvGrpSpPr>
          <p:grpSpPr>
            <a:xfrm>
              <a:off x="4048568" y="4562577"/>
              <a:ext cx="97317" cy="145970"/>
              <a:chOff x="1529575" y="2222650"/>
              <a:chExt cx="203125" cy="304675"/>
            </a:xfrm>
          </p:grpSpPr>
          <p:sp>
            <p:nvSpPr>
              <p:cNvPr id="6200" name="Google Shape;6200;p7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3999225" y="4364775"/>
              <a:ext cx="195300" cy="195300"/>
              <a:chOff x="3999225" y="4364775"/>
              <a:chExt cx="195300" cy="195300"/>
            </a:xfrm>
          </p:grpSpPr>
          <p:sp>
            <p:nvSpPr>
              <p:cNvPr id="6203" name="Google Shape;6203;p7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76"/>
          <p:cNvGrpSpPr/>
          <p:nvPr/>
        </p:nvGrpSpPr>
        <p:grpSpPr>
          <a:xfrm>
            <a:off x="7564186" y="3991627"/>
            <a:ext cx="277088" cy="259611"/>
            <a:chOff x="4335888" y="4398114"/>
            <a:chExt cx="277088" cy="259611"/>
          </a:xfrm>
        </p:grpSpPr>
        <p:grpSp>
          <p:nvGrpSpPr>
            <p:cNvPr id="6206" name="Google Shape;6206;p76"/>
            <p:cNvGrpSpPr/>
            <p:nvPr/>
          </p:nvGrpSpPr>
          <p:grpSpPr>
            <a:xfrm>
              <a:off x="4335888" y="4462425"/>
              <a:ext cx="195300" cy="195300"/>
              <a:chOff x="4335888" y="4462425"/>
              <a:chExt cx="195300" cy="195300"/>
            </a:xfrm>
          </p:grpSpPr>
          <p:sp>
            <p:nvSpPr>
              <p:cNvPr id="6207" name="Google Shape;6207;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6"/>
            <p:cNvGrpSpPr/>
            <p:nvPr/>
          </p:nvGrpSpPr>
          <p:grpSpPr>
            <a:xfrm>
              <a:off x="4509813" y="4398114"/>
              <a:ext cx="103162" cy="103198"/>
              <a:chOff x="2277975" y="2021700"/>
              <a:chExt cx="215325" cy="215400"/>
            </a:xfrm>
          </p:grpSpPr>
          <p:sp>
            <p:nvSpPr>
              <p:cNvPr id="6210" name="Google Shape;6210;p7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2" name="Google Shape;6212;p76"/>
          <p:cNvGrpSpPr/>
          <p:nvPr/>
        </p:nvGrpSpPr>
        <p:grpSpPr>
          <a:xfrm>
            <a:off x="7961419" y="4049613"/>
            <a:ext cx="392275" cy="195300"/>
            <a:chOff x="4752588" y="4440200"/>
            <a:chExt cx="392275" cy="195300"/>
          </a:xfrm>
        </p:grpSpPr>
        <p:grpSp>
          <p:nvGrpSpPr>
            <p:cNvPr id="6213" name="Google Shape;6213;p76"/>
            <p:cNvGrpSpPr/>
            <p:nvPr/>
          </p:nvGrpSpPr>
          <p:grpSpPr>
            <a:xfrm>
              <a:off x="4950384" y="4469728"/>
              <a:ext cx="194479" cy="136244"/>
              <a:chOff x="3163375" y="2175125"/>
              <a:chExt cx="405925" cy="284375"/>
            </a:xfrm>
          </p:grpSpPr>
          <p:sp>
            <p:nvSpPr>
              <p:cNvPr id="6214" name="Google Shape;6214;p7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6"/>
            <p:cNvGrpSpPr/>
            <p:nvPr/>
          </p:nvGrpSpPr>
          <p:grpSpPr>
            <a:xfrm>
              <a:off x="4752588" y="4440200"/>
              <a:ext cx="195300" cy="195300"/>
              <a:chOff x="4335888" y="4462425"/>
              <a:chExt cx="195300" cy="195300"/>
            </a:xfrm>
          </p:grpSpPr>
          <p:sp>
            <p:nvSpPr>
              <p:cNvPr id="6218" name="Google Shape;6218;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1E4C9EA-6C4D-C6FA-6D1F-E9EF2488E1C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6D429E6D-9F18-FC78-FFE8-2D05E0F6A22A}"/>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10F6A28B-7A2D-7A8A-97E6-E7F1B077CD98}"/>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What's Next After Generative AI?</a:t>
            </a:r>
            <a:endParaRPr sz="4000" dirty="0"/>
          </a:p>
        </p:txBody>
      </p:sp>
      <p:grpSp>
        <p:nvGrpSpPr>
          <p:cNvPr id="533" name="Google Shape;533;p39">
            <a:extLst>
              <a:ext uri="{FF2B5EF4-FFF2-40B4-BE49-F238E27FC236}">
                <a16:creationId xmlns:a16="http://schemas.microsoft.com/office/drawing/2014/main" id="{52D1EFD4-94DB-EB2C-F720-C4BEB581063A}"/>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0CBB79A5-1BFF-E9D3-6A26-257ACDABB216}"/>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61401AA8-FA6B-8967-3729-B3686928D561}"/>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91230A4F-42A4-7482-2ADA-67825579AF54}"/>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59147387-36E1-7907-235C-315E9B55811E}"/>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168F172C-9CD1-360F-78AD-43FBD21A0C57}"/>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CB90CA18-1384-AF29-0871-A63AB86F56D2}"/>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BA8BB5F7-B920-CFD7-99D4-B03CBB6A318C}"/>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AF7F2B44-8A5D-B715-4716-74CEC68FABEC}"/>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36C86D43-128F-4692-30A2-378EE85FD7E0}"/>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A6B7AF80-9060-2BED-51BC-B55DE6C16C46}"/>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2EBE23D3-DB74-98AE-CBA4-D7FF17862F91}"/>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4DF218D1-4CBD-A43B-0D3D-D344F7B64223}"/>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F151A647-D592-636B-89A1-61CEC2A96123}"/>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23D54443-35D6-A50E-EF2E-055463DB5C17}"/>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286D114A-9B92-A065-BE8E-4B53443A476D}"/>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C60634EE-1C4A-2B83-E41D-379694E4F2A7}"/>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D634CCC6-1B16-F312-8361-9C5671183528}"/>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F1FDADE5-7D88-81FF-C222-EC9911A59755}"/>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B9C78531-B752-F198-4D84-F2EB6962B64D}"/>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F8C8FB07-9859-F3AB-0060-D1A41319C350}"/>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F2EE9E06-DE80-C947-AADC-519CD0F0D50C}"/>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F9982E2E-AFA2-55EA-D203-119104E03CD3}"/>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21632164-12E4-C45A-F066-F7D214A49BD5}"/>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9857889C-29F7-A8E4-C9DA-9B0CEAA8D6CB}"/>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33DD2B24-9C1F-7B9D-DF82-62FDCDD77005}"/>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6CC4A28-8DF8-E6C1-E280-7B0CDB28436C}"/>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BE13E26E-4CED-C0C2-0368-AC1778D4B27C}"/>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F1221BD2-D814-0A7C-7319-F4F9AC1C02D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A66018B3-CC56-30B0-C6E4-CD5781BD0B88}"/>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383B54DA-00CC-D070-11F2-19DDFA189FD5}"/>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63A01C1-3E16-65C3-1B4D-A15B7FDB7ABD}"/>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66944BA8-CF3B-DCE9-5825-414215FC4C7B}"/>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5270F2E9-AC74-3E4E-7E1F-FC935EA2281F}"/>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A216968F-EDBF-F8E6-F03A-9D5C995B52A0}"/>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34E5D5D4-96A5-9F08-FD24-88F844866E14}"/>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6A6D2D83-A7D7-A370-F313-16598D52DDA9}"/>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C1A2A947-4CA5-A6EC-6470-0A8C2C93CAB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0F19F6EA-3E17-540A-DB7F-AEECDE7A7789}"/>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DF154658-193F-FFA5-973A-EABDF2A5487D}"/>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36D3ACC0-680E-88E2-0847-5A4A5AAAEC7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9CFFDECA-82EC-DD50-CDAD-D6450625C040}"/>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ECFB7CF4-F5C6-3933-C934-B361ACCEFC0C}"/>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34934318-4BBE-8963-098C-22FD729BF4FE}"/>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4DA061F2-1E27-CB0B-C42D-48B0B2013469}"/>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0ED02444-7CD6-075E-D4DA-EFF89DEE5537}"/>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3D601608-4533-778F-DEE4-ACB5C00E76F7}"/>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EE1BE5CE-C199-2004-683C-934B0E03BDD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8D760781-A50E-483B-FD69-A6032D7D671D}"/>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1ECB8EA9-D18D-AA61-FF67-BB8EA7EEE82B}"/>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21074B-3A56-D393-8701-99325109AC18}"/>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60DAC479-E0F9-6D1B-136B-B1DAA9D1550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6F43D3DD-CA23-0BE1-9FD4-0E1589F90201}"/>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2076A22C-5C56-DF03-58F4-409799F7A5F2}"/>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1E8D4559-E1CC-144A-39AD-1DCFDA07A3DD}"/>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1B68F605-D3FB-20A2-5152-7745726ED084}"/>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1F9B7330-807F-428F-F988-AD20751B8240}"/>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F91FBA6-740F-1C47-9F99-73A0730DBA8C}"/>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BB04EA4F-E050-474A-35C8-5775EA644835}"/>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F9CD355E-FB61-0F5B-7256-556B5BFC9D80}"/>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28358699-8283-3484-04C4-E50487C81C2D}"/>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9014D4EB-6FED-F066-0B43-8613731FA7F4}"/>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F6211621-A620-E4D3-51A0-093C7A16F368}"/>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3C23B675-BC8A-7FFF-94D1-DA85732F75D4}"/>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F00C4190-687A-07F5-C4B3-18DCF842FED6}"/>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35073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grpSp>
        <p:nvGrpSpPr>
          <p:cNvPr id="6224" name="Google Shape;6224;p77"/>
          <p:cNvGrpSpPr/>
          <p:nvPr/>
        </p:nvGrpSpPr>
        <p:grpSpPr>
          <a:xfrm>
            <a:off x="856199" y="1311179"/>
            <a:ext cx="322099" cy="370529"/>
            <a:chOff x="-42971725" y="3217825"/>
            <a:chExt cx="275675" cy="317125"/>
          </a:xfrm>
        </p:grpSpPr>
        <p:sp>
          <p:nvSpPr>
            <p:cNvPr id="6225" name="Google Shape;6225;p7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828113" y="1779835"/>
            <a:ext cx="378270" cy="337551"/>
            <a:chOff x="-42996150" y="3612600"/>
            <a:chExt cx="323750" cy="288900"/>
          </a:xfrm>
        </p:grpSpPr>
        <p:sp>
          <p:nvSpPr>
            <p:cNvPr id="6229" name="Google Shape;6229;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7"/>
          <p:cNvGrpSpPr/>
          <p:nvPr/>
        </p:nvGrpSpPr>
        <p:grpSpPr>
          <a:xfrm>
            <a:off x="830874" y="2189205"/>
            <a:ext cx="372749" cy="370909"/>
            <a:chOff x="-42994575" y="3950300"/>
            <a:chExt cx="319025" cy="317450"/>
          </a:xfrm>
        </p:grpSpPr>
        <p:sp>
          <p:nvSpPr>
            <p:cNvPr id="6233" name="Google Shape;6233;p7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2984269" y="1336037"/>
            <a:ext cx="371785" cy="370879"/>
            <a:chOff x="-41111350" y="3239100"/>
            <a:chExt cx="318200" cy="317425"/>
          </a:xfrm>
        </p:grpSpPr>
        <p:sp>
          <p:nvSpPr>
            <p:cNvPr id="6237" name="Google Shape;6237;p7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7"/>
          <p:cNvGrpSpPr/>
          <p:nvPr/>
        </p:nvGrpSpPr>
        <p:grpSpPr>
          <a:xfrm>
            <a:off x="2980588" y="1771568"/>
            <a:ext cx="379146" cy="370967"/>
            <a:chOff x="-41117650" y="3605525"/>
            <a:chExt cx="324500" cy="317500"/>
          </a:xfrm>
        </p:grpSpPr>
        <p:sp>
          <p:nvSpPr>
            <p:cNvPr id="6242" name="Google Shape;6242;p7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7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7"/>
          <p:cNvGrpSpPr/>
          <p:nvPr/>
        </p:nvGrpSpPr>
        <p:grpSpPr>
          <a:xfrm>
            <a:off x="1806843" y="2663092"/>
            <a:ext cx="216271" cy="371814"/>
            <a:chOff x="-39205300" y="3220175"/>
            <a:chExt cx="185100" cy="318225"/>
          </a:xfrm>
        </p:grpSpPr>
        <p:sp>
          <p:nvSpPr>
            <p:cNvPr id="6247" name="Google Shape;6247;p7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1772370" y="3123163"/>
            <a:ext cx="300016" cy="369273"/>
            <a:chOff x="-39248625" y="3588600"/>
            <a:chExt cx="256775" cy="316050"/>
          </a:xfrm>
        </p:grpSpPr>
        <p:sp>
          <p:nvSpPr>
            <p:cNvPr id="6250" name="Google Shape;6250;p7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7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7"/>
          <p:cNvGrpSpPr/>
          <p:nvPr/>
        </p:nvGrpSpPr>
        <p:grpSpPr>
          <a:xfrm>
            <a:off x="1223084" y="1311179"/>
            <a:ext cx="429504" cy="370879"/>
            <a:chOff x="-42651700" y="3217825"/>
            <a:chExt cx="367600" cy="317425"/>
          </a:xfrm>
        </p:grpSpPr>
        <p:sp>
          <p:nvSpPr>
            <p:cNvPr id="6255" name="Google Shape;6255;p7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7"/>
          <p:cNvGrpSpPr/>
          <p:nvPr/>
        </p:nvGrpSpPr>
        <p:grpSpPr>
          <a:xfrm>
            <a:off x="1258516" y="1750829"/>
            <a:ext cx="358640" cy="363226"/>
            <a:chOff x="-42617300" y="3587775"/>
            <a:chExt cx="306950" cy="310875"/>
          </a:xfrm>
        </p:grpSpPr>
        <p:sp>
          <p:nvSpPr>
            <p:cNvPr id="6260" name="Google Shape;6260;p7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77"/>
          <p:cNvGrpSpPr/>
          <p:nvPr/>
        </p:nvGrpSpPr>
        <p:grpSpPr>
          <a:xfrm>
            <a:off x="3430343" y="1335569"/>
            <a:ext cx="376926" cy="370324"/>
            <a:chOff x="-40748275" y="3238700"/>
            <a:chExt cx="322600" cy="316950"/>
          </a:xfrm>
        </p:grpSpPr>
        <p:sp>
          <p:nvSpPr>
            <p:cNvPr id="6264" name="Google Shape;6264;p7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7"/>
          <p:cNvGrpSpPr/>
          <p:nvPr/>
        </p:nvGrpSpPr>
        <p:grpSpPr>
          <a:xfrm>
            <a:off x="3432899" y="1803553"/>
            <a:ext cx="371814" cy="338690"/>
            <a:chOff x="-40745125" y="3632900"/>
            <a:chExt cx="318225" cy="289875"/>
          </a:xfrm>
        </p:grpSpPr>
        <p:sp>
          <p:nvSpPr>
            <p:cNvPr id="6271" name="Google Shape;6271;p7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7"/>
          <p:cNvGrpSpPr/>
          <p:nvPr/>
        </p:nvGrpSpPr>
        <p:grpSpPr>
          <a:xfrm>
            <a:off x="3437047" y="2214764"/>
            <a:ext cx="363518" cy="370178"/>
            <a:chOff x="-40742750" y="3972175"/>
            <a:chExt cx="311125" cy="316825"/>
          </a:xfrm>
        </p:grpSpPr>
        <p:sp>
          <p:nvSpPr>
            <p:cNvPr id="6279" name="Google Shape;6279;p7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7"/>
          <p:cNvGrpSpPr/>
          <p:nvPr/>
        </p:nvGrpSpPr>
        <p:grpSpPr>
          <a:xfrm>
            <a:off x="2219708" y="2664932"/>
            <a:ext cx="266892" cy="369974"/>
            <a:chOff x="-38860325" y="3221750"/>
            <a:chExt cx="228425" cy="316650"/>
          </a:xfrm>
        </p:grpSpPr>
        <p:sp>
          <p:nvSpPr>
            <p:cNvPr id="6282" name="Google Shape;6282;p7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7"/>
          <p:cNvGrpSpPr/>
          <p:nvPr/>
        </p:nvGrpSpPr>
        <p:grpSpPr>
          <a:xfrm>
            <a:off x="2170515" y="3126989"/>
            <a:ext cx="380081" cy="367111"/>
            <a:chOff x="-38905225" y="3591875"/>
            <a:chExt cx="325300" cy="314200"/>
          </a:xfrm>
        </p:grpSpPr>
        <p:sp>
          <p:nvSpPr>
            <p:cNvPr id="6287" name="Google Shape;6287;p7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7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77"/>
          <p:cNvGrpSpPr/>
          <p:nvPr/>
        </p:nvGrpSpPr>
        <p:grpSpPr>
          <a:xfrm>
            <a:off x="3977265" y="3112069"/>
            <a:ext cx="290815" cy="369740"/>
            <a:chOff x="-37370925" y="3579105"/>
            <a:chExt cx="248900" cy="316450"/>
          </a:xfrm>
        </p:grpSpPr>
        <p:sp>
          <p:nvSpPr>
            <p:cNvPr id="6292" name="Google Shape;6292;p7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7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77"/>
          <p:cNvGrpSpPr/>
          <p:nvPr/>
        </p:nvGrpSpPr>
        <p:grpSpPr>
          <a:xfrm>
            <a:off x="1670640" y="2190140"/>
            <a:ext cx="371814" cy="369974"/>
            <a:chOff x="-42259725" y="3951100"/>
            <a:chExt cx="318225" cy="316650"/>
          </a:xfrm>
        </p:grpSpPr>
        <p:sp>
          <p:nvSpPr>
            <p:cNvPr id="6297" name="Google Shape;6297;p7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7"/>
          <p:cNvGrpSpPr/>
          <p:nvPr/>
        </p:nvGrpSpPr>
        <p:grpSpPr>
          <a:xfrm>
            <a:off x="3869002" y="1369161"/>
            <a:ext cx="370879" cy="337755"/>
            <a:chOff x="-40378075" y="3267450"/>
            <a:chExt cx="317425" cy="289075"/>
          </a:xfrm>
        </p:grpSpPr>
        <p:sp>
          <p:nvSpPr>
            <p:cNvPr id="6300" name="Google Shape;6300;p7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7"/>
          <p:cNvGrpSpPr/>
          <p:nvPr/>
        </p:nvGrpSpPr>
        <p:grpSpPr>
          <a:xfrm>
            <a:off x="3872668" y="1770429"/>
            <a:ext cx="363548" cy="369974"/>
            <a:chOff x="-40372575" y="3604550"/>
            <a:chExt cx="311150" cy="316650"/>
          </a:xfrm>
        </p:grpSpPr>
        <p:sp>
          <p:nvSpPr>
            <p:cNvPr id="6305" name="Google Shape;6305;p7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7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77"/>
          <p:cNvGrpSpPr/>
          <p:nvPr/>
        </p:nvGrpSpPr>
        <p:grpSpPr>
          <a:xfrm>
            <a:off x="2596617" y="2663092"/>
            <a:ext cx="399038" cy="372165"/>
            <a:chOff x="-38542250" y="3220175"/>
            <a:chExt cx="341525" cy="318525"/>
          </a:xfrm>
        </p:grpSpPr>
        <p:sp>
          <p:nvSpPr>
            <p:cNvPr id="6310" name="Google Shape;6310;p7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7"/>
          <p:cNvGrpSpPr/>
          <p:nvPr/>
        </p:nvGrpSpPr>
        <p:grpSpPr>
          <a:xfrm>
            <a:off x="2618549" y="3122462"/>
            <a:ext cx="369974" cy="369068"/>
            <a:chOff x="-38537400" y="3588000"/>
            <a:chExt cx="316650" cy="315875"/>
          </a:xfrm>
        </p:grpSpPr>
        <p:sp>
          <p:nvSpPr>
            <p:cNvPr id="6314" name="Google Shape;6314;p7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7"/>
          <p:cNvGrpSpPr/>
          <p:nvPr/>
        </p:nvGrpSpPr>
        <p:grpSpPr>
          <a:xfrm>
            <a:off x="2617629" y="3579991"/>
            <a:ext cx="371814" cy="369974"/>
            <a:chOff x="-38538975" y="3954250"/>
            <a:chExt cx="318225" cy="316650"/>
          </a:xfrm>
        </p:grpSpPr>
        <p:sp>
          <p:nvSpPr>
            <p:cNvPr id="6319" name="Google Shape;6319;p7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7"/>
          <p:cNvGrpSpPr/>
          <p:nvPr/>
        </p:nvGrpSpPr>
        <p:grpSpPr>
          <a:xfrm>
            <a:off x="3934941" y="3574918"/>
            <a:ext cx="375465" cy="371814"/>
            <a:chOff x="-37385100" y="3949908"/>
            <a:chExt cx="321350" cy="318225"/>
          </a:xfrm>
        </p:grpSpPr>
        <p:sp>
          <p:nvSpPr>
            <p:cNvPr id="6322" name="Google Shape;6322;p7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7"/>
          <p:cNvGrpSpPr/>
          <p:nvPr/>
        </p:nvGrpSpPr>
        <p:grpSpPr>
          <a:xfrm>
            <a:off x="2110600" y="1310478"/>
            <a:ext cx="370909" cy="370675"/>
            <a:chOff x="-41895050" y="3217225"/>
            <a:chExt cx="317450" cy="317250"/>
          </a:xfrm>
        </p:grpSpPr>
        <p:sp>
          <p:nvSpPr>
            <p:cNvPr id="6325" name="Google Shape;6325;p7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7"/>
          <p:cNvGrpSpPr/>
          <p:nvPr/>
        </p:nvGrpSpPr>
        <p:grpSpPr>
          <a:xfrm>
            <a:off x="2110148" y="1747412"/>
            <a:ext cx="371814" cy="369974"/>
            <a:chOff x="-41893475" y="3584850"/>
            <a:chExt cx="318225" cy="316650"/>
          </a:xfrm>
        </p:grpSpPr>
        <p:sp>
          <p:nvSpPr>
            <p:cNvPr id="6331" name="Google Shape;6331;p7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7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77"/>
          <p:cNvGrpSpPr/>
          <p:nvPr/>
        </p:nvGrpSpPr>
        <p:grpSpPr>
          <a:xfrm>
            <a:off x="880176" y="3142704"/>
            <a:ext cx="337522" cy="370909"/>
            <a:chOff x="-39998250" y="3605325"/>
            <a:chExt cx="288875" cy="317450"/>
          </a:xfrm>
        </p:grpSpPr>
        <p:sp>
          <p:nvSpPr>
            <p:cNvPr id="6338" name="Google Shape;6338;p7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7"/>
          <p:cNvGrpSpPr/>
          <p:nvPr/>
        </p:nvGrpSpPr>
        <p:grpSpPr>
          <a:xfrm>
            <a:off x="863950" y="3601168"/>
            <a:ext cx="369974" cy="369945"/>
            <a:chOff x="-40011050" y="3972375"/>
            <a:chExt cx="316650" cy="316625"/>
          </a:xfrm>
        </p:grpSpPr>
        <p:sp>
          <p:nvSpPr>
            <p:cNvPr id="6341" name="Google Shape;6341;p7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7"/>
          <p:cNvGrpSpPr/>
          <p:nvPr/>
        </p:nvGrpSpPr>
        <p:grpSpPr>
          <a:xfrm>
            <a:off x="3095881" y="2665867"/>
            <a:ext cx="266921" cy="369039"/>
            <a:chOff x="-38129425" y="3222550"/>
            <a:chExt cx="228450" cy="315850"/>
          </a:xfrm>
        </p:grpSpPr>
        <p:sp>
          <p:nvSpPr>
            <p:cNvPr id="6344" name="Google Shape;6344;p7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7"/>
          <p:cNvGrpSpPr/>
          <p:nvPr/>
        </p:nvGrpSpPr>
        <p:grpSpPr>
          <a:xfrm>
            <a:off x="3050850" y="3122462"/>
            <a:ext cx="371785" cy="369974"/>
            <a:chOff x="-38172725" y="3588000"/>
            <a:chExt cx="318200" cy="316650"/>
          </a:xfrm>
        </p:grpSpPr>
        <p:sp>
          <p:nvSpPr>
            <p:cNvPr id="6347" name="Google Shape;6347;p7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3126752" y="3580897"/>
            <a:ext cx="219981" cy="369974"/>
            <a:chOff x="-38109725" y="3955025"/>
            <a:chExt cx="188275" cy="316650"/>
          </a:xfrm>
        </p:grpSpPr>
        <p:sp>
          <p:nvSpPr>
            <p:cNvPr id="6356" name="Google Shape;6356;p7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7"/>
          <p:cNvGrpSpPr/>
          <p:nvPr/>
        </p:nvGrpSpPr>
        <p:grpSpPr>
          <a:xfrm>
            <a:off x="2542151" y="1312318"/>
            <a:ext cx="373654" cy="369068"/>
            <a:chOff x="-41530375" y="3218800"/>
            <a:chExt cx="319800" cy="315875"/>
          </a:xfrm>
        </p:grpSpPr>
        <p:sp>
          <p:nvSpPr>
            <p:cNvPr id="6360" name="Google Shape;6360;p7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7"/>
          <p:cNvGrpSpPr/>
          <p:nvPr/>
        </p:nvGrpSpPr>
        <p:grpSpPr>
          <a:xfrm>
            <a:off x="2544444" y="1827476"/>
            <a:ext cx="369068" cy="289004"/>
            <a:chOff x="-41526450" y="3653375"/>
            <a:chExt cx="315875" cy="247350"/>
          </a:xfrm>
        </p:grpSpPr>
        <p:sp>
          <p:nvSpPr>
            <p:cNvPr id="6363" name="Google Shape;6363;p7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7"/>
          <p:cNvGrpSpPr/>
          <p:nvPr/>
        </p:nvGrpSpPr>
        <p:grpSpPr>
          <a:xfrm>
            <a:off x="2545831" y="2190140"/>
            <a:ext cx="366293" cy="369974"/>
            <a:chOff x="-41526450" y="3951100"/>
            <a:chExt cx="313500" cy="316650"/>
          </a:xfrm>
        </p:grpSpPr>
        <p:sp>
          <p:nvSpPr>
            <p:cNvPr id="6366" name="Google Shape;6366;p7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7"/>
          <p:cNvGrpSpPr/>
          <p:nvPr/>
        </p:nvGrpSpPr>
        <p:grpSpPr>
          <a:xfrm>
            <a:off x="1311086" y="2684269"/>
            <a:ext cx="339595" cy="371814"/>
            <a:chOff x="-39625900" y="3238300"/>
            <a:chExt cx="290650" cy="318225"/>
          </a:xfrm>
        </p:grpSpPr>
        <p:sp>
          <p:nvSpPr>
            <p:cNvPr id="6370" name="Google Shape;6370;p7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7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77"/>
          <p:cNvGrpSpPr/>
          <p:nvPr/>
        </p:nvGrpSpPr>
        <p:grpSpPr>
          <a:xfrm>
            <a:off x="1305137" y="3600730"/>
            <a:ext cx="366293" cy="370441"/>
            <a:chOff x="-39647175" y="3972000"/>
            <a:chExt cx="313500" cy="317050"/>
          </a:xfrm>
        </p:grpSpPr>
        <p:sp>
          <p:nvSpPr>
            <p:cNvPr id="6374" name="Google Shape;6374;p7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7"/>
          <p:cNvGrpSpPr/>
          <p:nvPr/>
        </p:nvGrpSpPr>
        <p:grpSpPr>
          <a:xfrm>
            <a:off x="3474265" y="2664728"/>
            <a:ext cx="375495" cy="370879"/>
            <a:chOff x="-37808850" y="3221575"/>
            <a:chExt cx="321375" cy="317425"/>
          </a:xfrm>
        </p:grpSpPr>
        <p:sp>
          <p:nvSpPr>
            <p:cNvPr id="6378" name="Google Shape;6378;p7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7"/>
          <p:cNvGrpSpPr/>
          <p:nvPr/>
        </p:nvGrpSpPr>
        <p:grpSpPr>
          <a:xfrm>
            <a:off x="3483038" y="3186759"/>
            <a:ext cx="372749" cy="241158"/>
            <a:chOff x="-37806500" y="3643030"/>
            <a:chExt cx="319025" cy="206400"/>
          </a:xfrm>
        </p:grpSpPr>
        <p:sp>
          <p:nvSpPr>
            <p:cNvPr id="6381" name="Google Shape;6381;p7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7"/>
          <p:cNvGrpSpPr/>
          <p:nvPr/>
        </p:nvGrpSpPr>
        <p:grpSpPr>
          <a:xfrm>
            <a:off x="3485346" y="3579056"/>
            <a:ext cx="368134" cy="371814"/>
            <a:chOff x="-37804925" y="3953450"/>
            <a:chExt cx="315075" cy="318225"/>
          </a:xfrm>
        </p:grpSpPr>
        <p:sp>
          <p:nvSpPr>
            <p:cNvPr id="6384" name="Google Shape;6384;p7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77"/>
          <p:cNvGrpSpPr/>
          <p:nvPr/>
        </p:nvGrpSpPr>
        <p:grpSpPr>
          <a:xfrm>
            <a:off x="4840364" y="1328538"/>
            <a:ext cx="355663" cy="308725"/>
            <a:chOff x="-28462125" y="3199700"/>
            <a:chExt cx="298550" cy="259150"/>
          </a:xfrm>
        </p:grpSpPr>
        <p:sp>
          <p:nvSpPr>
            <p:cNvPr id="6389" name="Google Shape;6389;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7"/>
          <p:cNvGrpSpPr/>
          <p:nvPr/>
        </p:nvGrpSpPr>
        <p:grpSpPr>
          <a:xfrm>
            <a:off x="4841317" y="1763228"/>
            <a:ext cx="353757" cy="352833"/>
            <a:chOff x="-28461325" y="3545475"/>
            <a:chExt cx="296950" cy="296175"/>
          </a:xfrm>
        </p:grpSpPr>
        <p:sp>
          <p:nvSpPr>
            <p:cNvPr id="6393" name="Google Shape;6393;p7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4837550" y="2213272"/>
            <a:ext cx="361292" cy="352803"/>
            <a:chOff x="-28463700" y="3914875"/>
            <a:chExt cx="303275" cy="296150"/>
          </a:xfrm>
        </p:grpSpPr>
        <p:sp>
          <p:nvSpPr>
            <p:cNvPr id="6400" name="Google Shape;6400;p7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7"/>
          <p:cNvGrpSpPr/>
          <p:nvPr/>
        </p:nvGrpSpPr>
        <p:grpSpPr>
          <a:xfrm>
            <a:off x="7072335" y="1369355"/>
            <a:ext cx="351880" cy="227092"/>
            <a:chOff x="-26573400" y="3224125"/>
            <a:chExt cx="295375" cy="190625"/>
          </a:xfrm>
        </p:grpSpPr>
        <p:sp>
          <p:nvSpPr>
            <p:cNvPr id="6403" name="Google Shape;6403;p7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7"/>
          <p:cNvGrpSpPr/>
          <p:nvPr/>
        </p:nvGrpSpPr>
        <p:grpSpPr>
          <a:xfrm>
            <a:off x="7072335" y="1763690"/>
            <a:ext cx="351880" cy="351910"/>
            <a:chOff x="-26573400" y="3546250"/>
            <a:chExt cx="295375" cy="295400"/>
          </a:xfrm>
        </p:grpSpPr>
        <p:sp>
          <p:nvSpPr>
            <p:cNvPr id="6406" name="Google Shape;6406;p7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7"/>
          <p:cNvGrpSpPr/>
          <p:nvPr/>
        </p:nvGrpSpPr>
        <p:grpSpPr>
          <a:xfrm>
            <a:off x="7060615" y="2213599"/>
            <a:ext cx="375319" cy="352148"/>
            <a:chOff x="-26583625" y="3917025"/>
            <a:chExt cx="315050" cy="295600"/>
          </a:xfrm>
        </p:grpSpPr>
        <p:sp>
          <p:nvSpPr>
            <p:cNvPr id="6412" name="Google Shape;6412;p7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7"/>
          <p:cNvGrpSpPr/>
          <p:nvPr/>
        </p:nvGrpSpPr>
        <p:grpSpPr>
          <a:xfrm>
            <a:off x="5759130" y="3172629"/>
            <a:ext cx="289039" cy="352833"/>
            <a:chOff x="-24694925" y="3518700"/>
            <a:chExt cx="242625" cy="296175"/>
          </a:xfrm>
        </p:grpSpPr>
        <p:sp>
          <p:nvSpPr>
            <p:cNvPr id="6418" name="Google Shape;6418;p7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7"/>
          <p:cNvGrpSpPr/>
          <p:nvPr/>
        </p:nvGrpSpPr>
        <p:grpSpPr>
          <a:xfrm>
            <a:off x="5758668" y="3622657"/>
            <a:ext cx="289962" cy="352833"/>
            <a:chOff x="-24709100" y="3888875"/>
            <a:chExt cx="243400" cy="296175"/>
          </a:xfrm>
        </p:grpSpPr>
        <p:sp>
          <p:nvSpPr>
            <p:cNvPr id="6423" name="Google Shape;6423;p7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7"/>
          <p:cNvGrpSpPr/>
          <p:nvPr/>
        </p:nvGrpSpPr>
        <p:grpSpPr>
          <a:xfrm>
            <a:off x="7958668" y="2695320"/>
            <a:ext cx="356556" cy="349557"/>
            <a:chOff x="-22863675" y="3131775"/>
            <a:chExt cx="299300" cy="293425"/>
          </a:xfrm>
        </p:grpSpPr>
        <p:sp>
          <p:nvSpPr>
            <p:cNvPr id="6427" name="Google Shape;6427;p7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7"/>
          <p:cNvGrpSpPr/>
          <p:nvPr/>
        </p:nvGrpSpPr>
        <p:grpSpPr>
          <a:xfrm>
            <a:off x="5301532" y="1306499"/>
            <a:ext cx="310602" cy="352803"/>
            <a:chOff x="-28069875" y="3175300"/>
            <a:chExt cx="260725" cy="296150"/>
          </a:xfrm>
        </p:grpSpPr>
        <p:sp>
          <p:nvSpPr>
            <p:cNvPr id="6431" name="Google Shape;6431;p7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7"/>
          <p:cNvGrpSpPr/>
          <p:nvPr/>
        </p:nvGrpSpPr>
        <p:grpSpPr>
          <a:xfrm>
            <a:off x="5342810" y="2213733"/>
            <a:ext cx="228045" cy="351880"/>
            <a:chOff x="-28032075" y="3916450"/>
            <a:chExt cx="191425" cy="295375"/>
          </a:xfrm>
        </p:grpSpPr>
        <p:sp>
          <p:nvSpPr>
            <p:cNvPr id="6442" name="Google Shape;6442;p7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7"/>
          <p:cNvGrpSpPr/>
          <p:nvPr/>
        </p:nvGrpSpPr>
        <p:grpSpPr>
          <a:xfrm>
            <a:off x="7508157" y="1306484"/>
            <a:ext cx="352833" cy="352833"/>
            <a:chOff x="-26201650" y="3176075"/>
            <a:chExt cx="296175" cy="296175"/>
          </a:xfrm>
        </p:grpSpPr>
        <p:sp>
          <p:nvSpPr>
            <p:cNvPr id="6446" name="Google Shape;6446;p7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7"/>
          <p:cNvGrpSpPr/>
          <p:nvPr/>
        </p:nvGrpSpPr>
        <p:grpSpPr>
          <a:xfrm>
            <a:off x="7507680" y="1763705"/>
            <a:ext cx="353786" cy="351880"/>
            <a:chOff x="-26204800" y="3547050"/>
            <a:chExt cx="296975" cy="295375"/>
          </a:xfrm>
        </p:grpSpPr>
        <p:sp>
          <p:nvSpPr>
            <p:cNvPr id="6449" name="Google Shape;6449;p7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7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7"/>
          <p:cNvGrpSpPr/>
          <p:nvPr/>
        </p:nvGrpSpPr>
        <p:grpSpPr>
          <a:xfrm>
            <a:off x="6178935" y="2693683"/>
            <a:ext cx="345328" cy="352833"/>
            <a:chOff x="-24353875" y="3147725"/>
            <a:chExt cx="289875" cy="296175"/>
          </a:xfrm>
        </p:grpSpPr>
        <p:sp>
          <p:nvSpPr>
            <p:cNvPr id="6453" name="Google Shape;6453;p7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7"/>
          <p:cNvGrpSpPr/>
          <p:nvPr/>
        </p:nvGrpSpPr>
        <p:grpSpPr>
          <a:xfrm>
            <a:off x="6186917" y="3173090"/>
            <a:ext cx="329365" cy="351910"/>
            <a:chOff x="-24344425" y="3519475"/>
            <a:chExt cx="276475" cy="295400"/>
          </a:xfrm>
        </p:grpSpPr>
        <p:sp>
          <p:nvSpPr>
            <p:cNvPr id="6456" name="Google Shape;6456;p7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7"/>
          <p:cNvGrpSpPr/>
          <p:nvPr/>
        </p:nvGrpSpPr>
        <p:grpSpPr>
          <a:xfrm>
            <a:off x="6176597" y="3625010"/>
            <a:ext cx="350004" cy="348128"/>
            <a:chOff x="-24353075" y="3891250"/>
            <a:chExt cx="293800" cy="292225"/>
          </a:xfrm>
        </p:grpSpPr>
        <p:sp>
          <p:nvSpPr>
            <p:cNvPr id="6459" name="Google Shape;6459;p7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7960068" y="3173313"/>
            <a:ext cx="353757" cy="351463"/>
            <a:chOff x="-22845575" y="3504075"/>
            <a:chExt cx="296950" cy="295025"/>
          </a:xfrm>
        </p:grpSpPr>
        <p:sp>
          <p:nvSpPr>
            <p:cNvPr id="6462" name="Google Shape;6462;p7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5753249" y="1306961"/>
            <a:ext cx="299344" cy="351880"/>
            <a:chOff x="-27691025" y="3175300"/>
            <a:chExt cx="251275" cy="295375"/>
          </a:xfrm>
        </p:grpSpPr>
        <p:sp>
          <p:nvSpPr>
            <p:cNvPr id="6465" name="Google Shape;6465;p7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7"/>
          <p:cNvGrpSpPr/>
          <p:nvPr/>
        </p:nvGrpSpPr>
        <p:grpSpPr>
          <a:xfrm>
            <a:off x="5725566" y="1825637"/>
            <a:ext cx="354710" cy="228015"/>
            <a:chOff x="-27721750" y="3598250"/>
            <a:chExt cx="297750" cy="191400"/>
          </a:xfrm>
        </p:grpSpPr>
        <p:sp>
          <p:nvSpPr>
            <p:cNvPr id="6470" name="Google Shape;6470;p7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5726966" y="2219183"/>
            <a:ext cx="351910" cy="340980"/>
            <a:chOff x="-27719400" y="3925600"/>
            <a:chExt cx="295400" cy="286225"/>
          </a:xfrm>
        </p:grpSpPr>
        <p:sp>
          <p:nvSpPr>
            <p:cNvPr id="6473" name="Google Shape;6473;p7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7"/>
          <p:cNvGrpSpPr/>
          <p:nvPr/>
        </p:nvGrpSpPr>
        <p:grpSpPr>
          <a:xfrm>
            <a:off x="7948238" y="1306023"/>
            <a:ext cx="353757" cy="353757"/>
            <a:chOff x="-25834600" y="3176875"/>
            <a:chExt cx="296950" cy="296950"/>
          </a:xfrm>
        </p:grpSpPr>
        <p:sp>
          <p:nvSpPr>
            <p:cNvPr id="6476" name="Google Shape;6476;p7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7"/>
          <p:cNvGrpSpPr/>
          <p:nvPr/>
        </p:nvGrpSpPr>
        <p:grpSpPr>
          <a:xfrm>
            <a:off x="7948238" y="1774024"/>
            <a:ext cx="353757" cy="331241"/>
            <a:chOff x="-25834600" y="3564375"/>
            <a:chExt cx="296950" cy="278050"/>
          </a:xfrm>
        </p:grpSpPr>
        <p:sp>
          <p:nvSpPr>
            <p:cNvPr id="6482" name="Google Shape;6482;p7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7"/>
          <p:cNvGrpSpPr/>
          <p:nvPr/>
        </p:nvGrpSpPr>
        <p:grpSpPr>
          <a:xfrm>
            <a:off x="7946362" y="2213376"/>
            <a:ext cx="357509" cy="352595"/>
            <a:chOff x="-25834600" y="3915850"/>
            <a:chExt cx="300100" cy="295975"/>
          </a:xfrm>
        </p:grpSpPr>
        <p:sp>
          <p:nvSpPr>
            <p:cNvPr id="6491" name="Google Shape;6491;p7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7"/>
          <p:cNvGrpSpPr/>
          <p:nvPr/>
        </p:nvGrpSpPr>
        <p:grpSpPr>
          <a:xfrm>
            <a:off x="6681790" y="2694606"/>
            <a:ext cx="228968" cy="350987"/>
            <a:chOff x="-23930925" y="3149300"/>
            <a:chExt cx="192200" cy="294625"/>
          </a:xfrm>
        </p:grpSpPr>
        <p:sp>
          <p:nvSpPr>
            <p:cNvPr id="6495" name="Google Shape;6495;p7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7"/>
          <p:cNvGrpSpPr/>
          <p:nvPr/>
        </p:nvGrpSpPr>
        <p:grpSpPr>
          <a:xfrm>
            <a:off x="6638620" y="3173090"/>
            <a:ext cx="315307" cy="351910"/>
            <a:chOff x="-23962425" y="3519475"/>
            <a:chExt cx="264675" cy="295400"/>
          </a:xfrm>
        </p:grpSpPr>
        <p:sp>
          <p:nvSpPr>
            <p:cNvPr id="6500" name="Google Shape;6500;p7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7"/>
          <p:cNvGrpSpPr/>
          <p:nvPr/>
        </p:nvGrpSpPr>
        <p:grpSpPr>
          <a:xfrm>
            <a:off x="8017295" y="3623134"/>
            <a:ext cx="239302" cy="351880"/>
            <a:chOff x="-22788075" y="3904625"/>
            <a:chExt cx="200875" cy="295375"/>
          </a:xfrm>
        </p:grpSpPr>
        <p:sp>
          <p:nvSpPr>
            <p:cNvPr id="6504" name="Google Shape;6504;p7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7"/>
          <p:cNvGrpSpPr/>
          <p:nvPr/>
        </p:nvGrpSpPr>
        <p:grpSpPr>
          <a:xfrm>
            <a:off x="6172593" y="1306499"/>
            <a:ext cx="354710" cy="352803"/>
            <a:chOff x="-27351575" y="3175300"/>
            <a:chExt cx="297750" cy="296150"/>
          </a:xfrm>
        </p:grpSpPr>
        <p:sp>
          <p:nvSpPr>
            <p:cNvPr id="6509" name="Google Shape;6509;p7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7"/>
          <p:cNvGrpSpPr/>
          <p:nvPr/>
        </p:nvGrpSpPr>
        <p:grpSpPr>
          <a:xfrm>
            <a:off x="6218402" y="1758809"/>
            <a:ext cx="269293" cy="353072"/>
            <a:chOff x="-27313750" y="3545275"/>
            <a:chExt cx="226050" cy="296375"/>
          </a:xfrm>
        </p:grpSpPr>
        <p:sp>
          <p:nvSpPr>
            <p:cNvPr id="6514" name="Google Shape;6514;p7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6172593" y="2211380"/>
            <a:ext cx="354710" cy="356586"/>
            <a:chOff x="-27351575" y="3915650"/>
            <a:chExt cx="297750" cy="299325"/>
          </a:xfrm>
        </p:grpSpPr>
        <p:sp>
          <p:nvSpPr>
            <p:cNvPr id="6518" name="Google Shape;6518;p7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7"/>
          <p:cNvGrpSpPr/>
          <p:nvPr/>
        </p:nvGrpSpPr>
        <p:grpSpPr>
          <a:xfrm>
            <a:off x="4860084" y="2693579"/>
            <a:ext cx="319060" cy="353042"/>
            <a:chOff x="-25445525" y="3175900"/>
            <a:chExt cx="267825" cy="296350"/>
          </a:xfrm>
        </p:grpSpPr>
        <p:sp>
          <p:nvSpPr>
            <p:cNvPr id="6521" name="Google Shape;6521;p7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7"/>
          <p:cNvGrpSpPr/>
          <p:nvPr/>
        </p:nvGrpSpPr>
        <p:grpSpPr>
          <a:xfrm>
            <a:off x="4841797" y="3183902"/>
            <a:ext cx="355633" cy="330288"/>
            <a:chOff x="-25465200" y="3565175"/>
            <a:chExt cx="298525" cy="277250"/>
          </a:xfrm>
        </p:grpSpPr>
        <p:sp>
          <p:nvSpPr>
            <p:cNvPr id="6525" name="Google Shape;6525;p7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4841336" y="3623432"/>
            <a:ext cx="356556" cy="351285"/>
            <a:chOff x="-25465200" y="3916150"/>
            <a:chExt cx="299300" cy="294875"/>
          </a:xfrm>
        </p:grpSpPr>
        <p:sp>
          <p:nvSpPr>
            <p:cNvPr id="6528" name="Google Shape;6528;p7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7068775" y="2693698"/>
            <a:ext cx="351880" cy="352803"/>
            <a:chOff x="-23615075" y="3148525"/>
            <a:chExt cx="295375" cy="296150"/>
          </a:xfrm>
        </p:grpSpPr>
        <p:sp>
          <p:nvSpPr>
            <p:cNvPr id="6531" name="Google Shape;6531;p7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7"/>
          <p:cNvGrpSpPr/>
          <p:nvPr/>
        </p:nvGrpSpPr>
        <p:grpSpPr>
          <a:xfrm>
            <a:off x="7068299" y="3632977"/>
            <a:ext cx="352833" cy="332194"/>
            <a:chOff x="-23615075" y="3906200"/>
            <a:chExt cx="296175" cy="278850"/>
          </a:xfrm>
        </p:grpSpPr>
        <p:sp>
          <p:nvSpPr>
            <p:cNvPr id="6537" name="Google Shape;6537;p7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7"/>
          <p:cNvGrpSpPr/>
          <p:nvPr/>
        </p:nvGrpSpPr>
        <p:grpSpPr>
          <a:xfrm>
            <a:off x="6617268" y="1306618"/>
            <a:ext cx="353757" cy="352565"/>
            <a:chOff x="-26980600" y="3175500"/>
            <a:chExt cx="296950" cy="295950"/>
          </a:xfrm>
        </p:grpSpPr>
        <p:sp>
          <p:nvSpPr>
            <p:cNvPr id="6542" name="Google Shape;6542;p7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5" name="Google Shape;6545;p7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7"/>
          <p:cNvGrpSpPr/>
          <p:nvPr/>
        </p:nvGrpSpPr>
        <p:grpSpPr>
          <a:xfrm>
            <a:off x="6617744" y="2245154"/>
            <a:ext cx="352803" cy="289039"/>
            <a:chOff x="-26981375" y="3951875"/>
            <a:chExt cx="296150" cy="242625"/>
          </a:xfrm>
        </p:grpSpPr>
        <p:sp>
          <p:nvSpPr>
            <p:cNvPr id="6547" name="Google Shape;6547;p7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7"/>
          <p:cNvGrpSpPr/>
          <p:nvPr/>
        </p:nvGrpSpPr>
        <p:grpSpPr>
          <a:xfrm>
            <a:off x="5282787" y="2692745"/>
            <a:ext cx="351910" cy="354710"/>
            <a:chOff x="-25094250" y="3176075"/>
            <a:chExt cx="295400" cy="297750"/>
          </a:xfrm>
        </p:grpSpPr>
        <p:sp>
          <p:nvSpPr>
            <p:cNvPr id="6551" name="Google Shape;6551;p7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7"/>
          <p:cNvGrpSpPr/>
          <p:nvPr/>
        </p:nvGrpSpPr>
        <p:grpSpPr>
          <a:xfrm>
            <a:off x="5282787" y="3173106"/>
            <a:ext cx="351910" cy="351880"/>
            <a:chOff x="-25094250" y="3547050"/>
            <a:chExt cx="295400" cy="295375"/>
          </a:xfrm>
        </p:grpSpPr>
        <p:sp>
          <p:nvSpPr>
            <p:cNvPr id="6555" name="Google Shape;6555;p7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7"/>
          <p:cNvGrpSpPr/>
          <p:nvPr/>
        </p:nvGrpSpPr>
        <p:grpSpPr>
          <a:xfrm>
            <a:off x="7514864" y="2693698"/>
            <a:ext cx="352803" cy="352803"/>
            <a:chOff x="-23245675" y="3148525"/>
            <a:chExt cx="296150" cy="296150"/>
          </a:xfrm>
        </p:grpSpPr>
        <p:sp>
          <p:nvSpPr>
            <p:cNvPr id="6562" name="Google Shape;6562;p7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7"/>
          <p:cNvGrpSpPr/>
          <p:nvPr/>
        </p:nvGrpSpPr>
        <p:grpSpPr>
          <a:xfrm>
            <a:off x="7515325" y="3622672"/>
            <a:ext cx="351880" cy="352803"/>
            <a:chOff x="-23244900" y="3888100"/>
            <a:chExt cx="295375" cy="296150"/>
          </a:xfrm>
        </p:grpSpPr>
        <p:sp>
          <p:nvSpPr>
            <p:cNvPr id="6567" name="Google Shape;6567;p7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7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80" name="Google Shape;6580;p7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84"/>
        <p:cNvGrpSpPr/>
        <p:nvPr/>
      </p:nvGrpSpPr>
      <p:grpSpPr>
        <a:xfrm>
          <a:off x="0" y="0"/>
          <a:ext cx="0" cy="0"/>
          <a:chOff x="0" y="0"/>
          <a:chExt cx="0" cy="0"/>
        </a:xfrm>
      </p:grpSpPr>
      <p:sp>
        <p:nvSpPr>
          <p:cNvPr id="6585" name="Google Shape;6585;p7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8"/>
          <p:cNvGrpSpPr/>
          <p:nvPr/>
        </p:nvGrpSpPr>
        <p:grpSpPr>
          <a:xfrm>
            <a:off x="832654" y="1819647"/>
            <a:ext cx="367261" cy="367261"/>
            <a:chOff x="-65145700" y="3727425"/>
            <a:chExt cx="317425" cy="317425"/>
          </a:xfrm>
        </p:grpSpPr>
        <p:sp>
          <p:nvSpPr>
            <p:cNvPr id="6587" name="Google Shape;6587;p7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8"/>
          <p:cNvGrpSpPr/>
          <p:nvPr/>
        </p:nvGrpSpPr>
        <p:grpSpPr>
          <a:xfrm>
            <a:off x="835851" y="2248561"/>
            <a:ext cx="360868" cy="367261"/>
            <a:chOff x="-65144125" y="4094450"/>
            <a:chExt cx="311900" cy="317425"/>
          </a:xfrm>
        </p:grpSpPr>
        <p:sp>
          <p:nvSpPr>
            <p:cNvPr id="6590" name="Google Shape;6590;p7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3" name="Google Shape;6593;p7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4" name="Google Shape;6594;p78"/>
          <p:cNvGrpSpPr/>
          <p:nvPr/>
        </p:nvGrpSpPr>
        <p:grpSpPr>
          <a:xfrm>
            <a:off x="3039420" y="1819256"/>
            <a:ext cx="370645" cy="368042"/>
            <a:chOff x="-63250675" y="3744075"/>
            <a:chExt cx="320350" cy="318100"/>
          </a:xfrm>
        </p:grpSpPr>
        <p:sp>
          <p:nvSpPr>
            <p:cNvPr id="6595" name="Google Shape;6595;p7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8"/>
          <p:cNvGrpSpPr/>
          <p:nvPr/>
        </p:nvGrpSpPr>
        <p:grpSpPr>
          <a:xfrm>
            <a:off x="3041112" y="2248561"/>
            <a:ext cx="367261" cy="367261"/>
            <a:chOff x="-63250675" y="4110200"/>
            <a:chExt cx="317425" cy="317425"/>
          </a:xfrm>
        </p:grpSpPr>
        <p:sp>
          <p:nvSpPr>
            <p:cNvPr id="6599" name="Google Shape;6599;p7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8"/>
          <p:cNvGrpSpPr/>
          <p:nvPr/>
        </p:nvGrpSpPr>
        <p:grpSpPr>
          <a:xfrm>
            <a:off x="1720159" y="2745656"/>
            <a:ext cx="359075" cy="358844"/>
            <a:chOff x="-61351725" y="3372400"/>
            <a:chExt cx="310350" cy="310150"/>
          </a:xfrm>
        </p:grpSpPr>
        <p:sp>
          <p:nvSpPr>
            <p:cNvPr id="6609" name="Google Shape;6609;p7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8"/>
          <p:cNvGrpSpPr/>
          <p:nvPr/>
        </p:nvGrpSpPr>
        <p:grpSpPr>
          <a:xfrm>
            <a:off x="1716514" y="3208713"/>
            <a:ext cx="366364" cy="333534"/>
            <a:chOff x="-61354875" y="3751050"/>
            <a:chExt cx="316650" cy="288275"/>
          </a:xfrm>
        </p:grpSpPr>
        <p:sp>
          <p:nvSpPr>
            <p:cNvPr id="6613" name="Google Shape;6613;p7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8"/>
          <p:cNvGrpSpPr/>
          <p:nvPr/>
        </p:nvGrpSpPr>
        <p:grpSpPr>
          <a:xfrm>
            <a:off x="1716514" y="3650352"/>
            <a:ext cx="366364" cy="367290"/>
            <a:chOff x="-61354875" y="4101525"/>
            <a:chExt cx="316650" cy="317450"/>
          </a:xfrm>
        </p:grpSpPr>
        <p:sp>
          <p:nvSpPr>
            <p:cNvPr id="6617" name="Google Shape;6617;p7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8"/>
          <p:cNvGrpSpPr/>
          <p:nvPr/>
        </p:nvGrpSpPr>
        <p:grpSpPr>
          <a:xfrm>
            <a:off x="3932949" y="2742228"/>
            <a:ext cx="368157" cy="365699"/>
            <a:chOff x="-59470075" y="3308975"/>
            <a:chExt cx="318200" cy="316075"/>
          </a:xfrm>
        </p:grpSpPr>
        <p:sp>
          <p:nvSpPr>
            <p:cNvPr id="6620" name="Google Shape;6620;p7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8"/>
          <p:cNvGrpSpPr/>
          <p:nvPr/>
        </p:nvGrpSpPr>
        <p:grpSpPr>
          <a:xfrm>
            <a:off x="1278379" y="1377933"/>
            <a:ext cx="367261" cy="364686"/>
            <a:chOff x="-64781025" y="3361050"/>
            <a:chExt cx="317425" cy="315200"/>
          </a:xfrm>
        </p:grpSpPr>
        <p:sp>
          <p:nvSpPr>
            <p:cNvPr id="6630" name="Google Shape;6630;p7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7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8"/>
          <p:cNvGrpSpPr/>
          <p:nvPr/>
        </p:nvGrpSpPr>
        <p:grpSpPr>
          <a:xfrm>
            <a:off x="3482779" y="1819372"/>
            <a:ext cx="382765" cy="367810"/>
            <a:chOff x="-62890750" y="3747425"/>
            <a:chExt cx="330825" cy="317900"/>
          </a:xfrm>
        </p:grpSpPr>
        <p:sp>
          <p:nvSpPr>
            <p:cNvPr id="6638" name="Google Shape;6638;p7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3490531" y="2249009"/>
            <a:ext cx="367261" cy="366364"/>
            <a:chOff x="-62884425" y="4111775"/>
            <a:chExt cx="317425" cy="316650"/>
          </a:xfrm>
        </p:grpSpPr>
        <p:sp>
          <p:nvSpPr>
            <p:cNvPr id="6653" name="Google Shape;6653;p7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8"/>
          <p:cNvGrpSpPr/>
          <p:nvPr/>
        </p:nvGrpSpPr>
        <p:grpSpPr>
          <a:xfrm>
            <a:off x="2163165" y="2745078"/>
            <a:ext cx="365438" cy="360001"/>
            <a:chOff x="-60991775" y="3376900"/>
            <a:chExt cx="315850" cy="311150"/>
          </a:xfrm>
        </p:grpSpPr>
        <p:sp>
          <p:nvSpPr>
            <p:cNvPr id="6656" name="Google Shape;6656;p7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8"/>
          <p:cNvGrpSpPr/>
          <p:nvPr/>
        </p:nvGrpSpPr>
        <p:grpSpPr>
          <a:xfrm>
            <a:off x="2162702" y="3195942"/>
            <a:ext cx="366364" cy="359075"/>
            <a:chOff x="-60988625" y="3740800"/>
            <a:chExt cx="316650" cy="310350"/>
          </a:xfrm>
        </p:grpSpPr>
        <p:sp>
          <p:nvSpPr>
            <p:cNvPr id="6660" name="Google Shape;6660;p7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8"/>
          <p:cNvGrpSpPr/>
          <p:nvPr/>
        </p:nvGrpSpPr>
        <p:grpSpPr>
          <a:xfrm>
            <a:off x="2162702" y="3651393"/>
            <a:ext cx="366364" cy="365207"/>
            <a:chOff x="-60987850" y="4100950"/>
            <a:chExt cx="316650" cy="315650"/>
          </a:xfrm>
        </p:grpSpPr>
        <p:sp>
          <p:nvSpPr>
            <p:cNvPr id="6664" name="Google Shape;6664;p7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8"/>
          <p:cNvGrpSpPr/>
          <p:nvPr/>
        </p:nvGrpSpPr>
        <p:grpSpPr>
          <a:xfrm>
            <a:off x="3932486" y="3196853"/>
            <a:ext cx="369083" cy="357253"/>
            <a:chOff x="-59447250" y="3706150"/>
            <a:chExt cx="319000" cy="308775"/>
          </a:xfrm>
        </p:grpSpPr>
        <p:sp>
          <p:nvSpPr>
            <p:cNvPr id="6670" name="Google Shape;6670;p7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8"/>
          <p:cNvGrpSpPr/>
          <p:nvPr/>
        </p:nvGrpSpPr>
        <p:grpSpPr>
          <a:xfrm>
            <a:off x="1721214" y="1378164"/>
            <a:ext cx="368186" cy="364224"/>
            <a:chOff x="-64406125" y="3362225"/>
            <a:chExt cx="318225" cy="314800"/>
          </a:xfrm>
        </p:grpSpPr>
        <p:sp>
          <p:nvSpPr>
            <p:cNvPr id="6675" name="Google Shape;6675;p7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7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78"/>
          <p:cNvGrpSpPr/>
          <p:nvPr/>
        </p:nvGrpSpPr>
        <p:grpSpPr>
          <a:xfrm>
            <a:off x="1721677" y="2249009"/>
            <a:ext cx="367261" cy="366364"/>
            <a:chOff x="-64410850" y="4094450"/>
            <a:chExt cx="317425" cy="316650"/>
          </a:xfrm>
        </p:grpSpPr>
        <p:sp>
          <p:nvSpPr>
            <p:cNvPr id="6679" name="Google Shape;6679;p7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78"/>
          <p:cNvGrpSpPr/>
          <p:nvPr/>
        </p:nvGrpSpPr>
        <p:grpSpPr>
          <a:xfrm>
            <a:off x="3943225" y="1819083"/>
            <a:ext cx="365467" cy="368389"/>
            <a:chOff x="-62516625" y="3743175"/>
            <a:chExt cx="315875" cy="318400"/>
          </a:xfrm>
        </p:grpSpPr>
        <p:sp>
          <p:nvSpPr>
            <p:cNvPr id="6684" name="Google Shape;6684;p7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3950065" y="2269054"/>
            <a:ext cx="351786" cy="326274"/>
            <a:chOff x="-62511900" y="4129100"/>
            <a:chExt cx="304050" cy="282000"/>
          </a:xfrm>
        </p:grpSpPr>
        <p:sp>
          <p:nvSpPr>
            <p:cNvPr id="6687" name="Google Shape;6687;p7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2628187" y="2741448"/>
            <a:ext cx="310770" cy="367261"/>
            <a:chOff x="-60597975" y="3367475"/>
            <a:chExt cx="268600" cy="317425"/>
          </a:xfrm>
        </p:grpSpPr>
        <p:sp>
          <p:nvSpPr>
            <p:cNvPr id="6693" name="Google Shape;6693;p7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7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9" name="Google Shape;6699;p78"/>
          <p:cNvGrpSpPr/>
          <p:nvPr/>
        </p:nvGrpSpPr>
        <p:grpSpPr>
          <a:xfrm>
            <a:off x="2600390" y="3702764"/>
            <a:ext cx="366364" cy="262465"/>
            <a:chOff x="-60621600" y="4145650"/>
            <a:chExt cx="316650" cy="226850"/>
          </a:xfrm>
        </p:grpSpPr>
        <p:sp>
          <p:nvSpPr>
            <p:cNvPr id="6700" name="Google Shape;6700;p7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8"/>
          <p:cNvGrpSpPr/>
          <p:nvPr/>
        </p:nvGrpSpPr>
        <p:grpSpPr>
          <a:xfrm>
            <a:off x="3937042" y="3651263"/>
            <a:ext cx="359972" cy="365467"/>
            <a:chOff x="-59400775" y="4084200"/>
            <a:chExt cx="311125" cy="315875"/>
          </a:xfrm>
        </p:grpSpPr>
        <p:sp>
          <p:nvSpPr>
            <p:cNvPr id="6704" name="Google Shape;6704;p7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8"/>
          <p:cNvGrpSpPr/>
          <p:nvPr/>
        </p:nvGrpSpPr>
        <p:grpSpPr>
          <a:xfrm>
            <a:off x="2161136" y="1377094"/>
            <a:ext cx="365438" cy="366364"/>
            <a:chOff x="-64044600" y="3360375"/>
            <a:chExt cx="315850" cy="316650"/>
          </a:xfrm>
        </p:grpSpPr>
        <p:sp>
          <p:nvSpPr>
            <p:cNvPr id="6711" name="Google Shape;6711;p7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8"/>
          <p:cNvGrpSpPr/>
          <p:nvPr/>
        </p:nvGrpSpPr>
        <p:grpSpPr>
          <a:xfrm>
            <a:off x="2187559" y="1819647"/>
            <a:ext cx="312592" cy="367261"/>
            <a:chOff x="-64022550" y="3727425"/>
            <a:chExt cx="270175" cy="317425"/>
          </a:xfrm>
        </p:grpSpPr>
        <p:sp>
          <p:nvSpPr>
            <p:cNvPr id="6715" name="Google Shape;6715;p7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8"/>
          <p:cNvGrpSpPr/>
          <p:nvPr/>
        </p:nvGrpSpPr>
        <p:grpSpPr>
          <a:xfrm>
            <a:off x="2211697" y="2248547"/>
            <a:ext cx="264317" cy="367290"/>
            <a:chOff x="-64001300" y="4093650"/>
            <a:chExt cx="228450" cy="317450"/>
          </a:xfrm>
        </p:grpSpPr>
        <p:sp>
          <p:nvSpPr>
            <p:cNvPr id="6719" name="Google Shape;6719;p7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8"/>
          <p:cNvGrpSpPr/>
          <p:nvPr/>
        </p:nvGrpSpPr>
        <p:grpSpPr>
          <a:xfrm>
            <a:off x="830701" y="2741838"/>
            <a:ext cx="359972" cy="366480"/>
            <a:chOff x="-62148800" y="3377700"/>
            <a:chExt cx="311125" cy="316750"/>
          </a:xfrm>
        </p:grpSpPr>
        <p:sp>
          <p:nvSpPr>
            <p:cNvPr id="6724" name="Google Shape;6724;p7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8"/>
          <p:cNvGrpSpPr/>
          <p:nvPr/>
        </p:nvGrpSpPr>
        <p:grpSpPr>
          <a:xfrm>
            <a:off x="826608" y="3191835"/>
            <a:ext cx="368157" cy="367290"/>
            <a:chOff x="-62154300" y="3743950"/>
            <a:chExt cx="318200" cy="317450"/>
          </a:xfrm>
        </p:grpSpPr>
        <p:sp>
          <p:nvSpPr>
            <p:cNvPr id="6727" name="Google Shape;6727;p7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8"/>
          <p:cNvGrpSpPr/>
          <p:nvPr/>
        </p:nvGrpSpPr>
        <p:grpSpPr>
          <a:xfrm>
            <a:off x="826594" y="3650815"/>
            <a:ext cx="368186" cy="366364"/>
            <a:chOff x="-62151950" y="4111775"/>
            <a:chExt cx="318225" cy="316650"/>
          </a:xfrm>
        </p:grpSpPr>
        <p:sp>
          <p:nvSpPr>
            <p:cNvPr id="6730" name="Google Shape;6730;p7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8"/>
          <p:cNvGrpSpPr/>
          <p:nvPr/>
        </p:nvGrpSpPr>
        <p:grpSpPr>
          <a:xfrm>
            <a:off x="3045218" y="2741361"/>
            <a:ext cx="368157" cy="367434"/>
            <a:chOff x="-60254550" y="3367325"/>
            <a:chExt cx="318200" cy="317575"/>
          </a:xfrm>
        </p:grpSpPr>
        <p:sp>
          <p:nvSpPr>
            <p:cNvPr id="6735" name="Google Shape;6735;p7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8"/>
          <p:cNvGrpSpPr/>
          <p:nvPr/>
        </p:nvGrpSpPr>
        <p:grpSpPr>
          <a:xfrm>
            <a:off x="3046115" y="3192355"/>
            <a:ext cx="366364" cy="366248"/>
            <a:chOff x="-60255350" y="3733825"/>
            <a:chExt cx="316650" cy="316550"/>
          </a:xfrm>
        </p:grpSpPr>
        <p:sp>
          <p:nvSpPr>
            <p:cNvPr id="6740" name="Google Shape;6740;p7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8"/>
          <p:cNvGrpSpPr/>
          <p:nvPr/>
        </p:nvGrpSpPr>
        <p:grpSpPr>
          <a:xfrm>
            <a:off x="3073912" y="3651263"/>
            <a:ext cx="310770" cy="365467"/>
            <a:chOff x="-60232500" y="4101525"/>
            <a:chExt cx="268600" cy="315875"/>
          </a:xfrm>
        </p:grpSpPr>
        <p:sp>
          <p:nvSpPr>
            <p:cNvPr id="6748" name="Google Shape;6748;p7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0" name="Google Shape;6750;p7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78"/>
          <p:cNvGrpSpPr/>
          <p:nvPr/>
        </p:nvGrpSpPr>
        <p:grpSpPr>
          <a:xfrm>
            <a:off x="2606912" y="1377094"/>
            <a:ext cx="368186" cy="366364"/>
            <a:chOff x="-63679950" y="3360375"/>
            <a:chExt cx="318225" cy="316650"/>
          </a:xfrm>
        </p:grpSpPr>
        <p:sp>
          <p:nvSpPr>
            <p:cNvPr id="6752" name="Google Shape;6752;p7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7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78"/>
          <p:cNvGrpSpPr/>
          <p:nvPr/>
        </p:nvGrpSpPr>
        <p:grpSpPr>
          <a:xfrm>
            <a:off x="2605539" y="2248431"/>
            <a:ext cx="370934" cy="367521"/>
            <a:chOff x="-63679950" y="4093450"/>
            <a:chExt cx="320600" cy="317650"/>
          </a:xfrm>
        </p:grpSpPr>
        <p:sp>
          <p:nvSpPr>
            <p:cNvPr id="6758" name="Google Shape;6758;p7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8"/>
          <p:cNvGrpSpPr/>
          <p:nvPr/>
        </p:nvGrpSpPr>
        <p:grpSpPr>
          <a:xfrm>
            <a:off x="1265656" y="2741433"/>
            <a:ext cx="366364" cy="367290"/>
            <a:chOff x="-61784125" y="3377700"/>
            <a:chExt cx="316650" cy="317450"/>
          </a:xfrm>
        </p:grpSpPr>
        <p:sp>
          <p:nvSpPr>
            <p:cNvPr id="6762" name="Google Shape;6762;p7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8"/>
          <p:cNvGrpSpPr/>
          <p:nvPr/>
        </p:nvGrpSpPr>
        <p:grpSpPr>
          <a:xfrm>
            <a:off x="1265656" y="3191835"/>
            <a:ext cx="366364" cy="367290"/>
            <a:chOff x="-61783350" y="3743950"/>
            <a:chExt cx="316650" cy="317450"/>
          </a:xfrm>
        </p:grpSpPr>
        <p:sp>
          <p:nvSpPr>
            <p:cNvPr id="6770" name="Google Shape;6770;p7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2" name="Google Shape;6772;p7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8"/>
          <p:cNvGrpSpPr/>
          <p:nvPr/>
        </p:nvGrpSpPr>
        <p:grpSpPr>
          <a:xfrm>
            <a:off x="3487080" y="3651668"/>
            <a:ext cx="369112" cy="364657"/>
            <a:chOff x="-59869425" y="4102225"/>
            <a:chExt cx="319025" cy="315175"/>
          </a:xfrm>
        </p:grpSpPr>
        <p:sp>
          <p:nvSpPr>
            <p:cNvPr id="6776" name="Google Shape;6776;p7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8"/>
          <p:cNvGrpSpPr/>
          <p:nvPr/>
        </p:nvGrpSpPr>
        <p:grpSpPr>
          <a:xfrm>
            <a:off x="2605883" y="4120490"/>
            <a:ext cx="366364" cy="365467"/>
            <a:chOff x="-59029025" y="3711650"/>
            <a:chExt cx="316650" cy="315875"/>
          </a:xfrm>
        </p:grpSpPr>
        <p:sp>
          <p:nvSpPr>
            <p:cNvPr id="6781" name="Google Shape;6781;p7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8"/>
          <p:cNvGrpSpPr/>
          <p:nvPr/>
        </p:nvGrpSpPr>
        <p:grpSpPr>
          <a:xfrm>
            <a:off x="4841373" y="1398014"/>
            <a:ext cx="351940" cy="348188"/>
            <a:chOff x="581525" y="3254850"/>
            <a:chExt cx="297750" cy="294575"/>
          </a:xfrm>
        </p:grpSpPr>
        <p:sp>
          <p:nvSpPr>
            <p:cNvPr id="6789" name="Google Shape;6789;p7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8"/>
          <p:cNvGrpSpPr/>
          <p:nvPr/>
        </p:nvGrpSpPr>
        <p:grpSpPr>
          <a:xfrm>
            <a:off x="4840442" y="1836950"/>
            <a:ext cx="353802" cy="351497"/>
            <a:chOff x="580725" y="3617925"/>
            <a:chExt cx="299325" cy="297375"/>
          </a:xfrm>
        </p:grpSpPr>
        <p:sp>
          <p:nvSpPr>
            <p:cNvPr id="6793" name="Google Shape;6793;p7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8"/>
          <p:cNvGrpSpPr/>
          <p:nvPr/>
        </p:nvGrpSpPr>
        <p:grpSpPr>
          <a:xfrm>
            <a:off x="4842304" y="2284140"/>
            <a:ext cx="350079" cy="350079"/>
            <a:chOff x="583100" y="3982600"/>
            <a:chExt cx="296175" cy="296175"/>
          </a:xfrm>
        </p:grpSpPr>
        <p:sp>
          <p:nvSpPr>
            <p:cNvPr id="6799" name="Google Shape;6799;p7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8"/>
          <p:cNvGrpSpPr/>
          <p:nvPr/>
        </p:nvGrpSpPr>
        <p:grpSpPr>
          <a:xfrm>
            <a:off x="7074918" y="1397764"/>
            <a:ext cx="307231" cy="348690"/>
            <a:chOff x="2423775" y="3226875"/>
            <a:chExt cx="259925" cy="295000"/>
          </a:xfrm>
        </p:grpSpPr>
        <p:sp>
          <p:nvSpPr>
            <p:cNvPr id="6807" name="Google Shape;6807;p7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8"/>
          <p:cNvGrpSpPr/>
          <p:nvPr/>
        </p:nvGrpSpPr>
        <p:grpSpPr>
          <a:xfrm>
            <a:off x="7052106" y="1839049"/>
            <a:ext cx="352857" cy="347301"/>
            <a:chOff x="2404875" y="3592725"/>
            <a:chExt cx="298525" cy="293825"/>
          </a:xfrm>
        </p:grpSpPr>
        <p:sp>
          <p:nvSpPr>
            <p:cNvPr id="6811" name="Google Shape;6811;p7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8"/>
          <p:cNvGrpSpPr/>
          <p:nvPr/>
        </p:nvGrpSpPr>
        <p:grpSpPr>
          <a:xfrm>
            <a:off x="7053036" y="2284614"/>
            <a:ext cx="350995" cy="349133"/>
            <a:chOff x="2404875" y="3955825"/>
            <a:chExt cx="296950" cy="295375"/>
          </a:xfrm>
        </p:grpSpPr>
        <p:sp>
          <p:nvSpPr>
            <p:cNvPr id="6815" name="Google Shape;6815;p7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8"/>
          <p:cNvGrpSpPr/>
          <p:nvPr/>
        </p:nvGrpSpPr>
        <p:grpSpPr>
          <a:xfrm>
            <a:off x="5747016" y="2748808"/>
            <a:ext cx="349163" cy="350079"/>
            <a:chOff x="4263650" y="3235150"/>
            <a:chExt cx="295400" cy="296175"/>
          </a:xfrm>
        </p:grpSpPr>
        <p:sp>
          <p:nvSpPr>
            <p:cNvPr id="6820" name="Google Shape;6820;p7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8"/>
          <p:cNvGrpSpPr/>
          <p:nvPr/>
        </p:nvGrpSpPr>
        <p:grpSpPr>
          <a:xfrm>
            <a:off x="5744696" y="3207969"/>
            <a:ext cx="353802" cy="327739"/>
            <a:chOff x="4266025" y="3609275"/>
            <a:chExt cx="299325" cy="277275"/>
          </a:xfrm>
        </p:grpSpPr>
        <p:sp>
          <p:nvSpPr>
            <p:cNvPr id="6826" name="Google Shape;6826;p7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8"/>
          <p:cNvGrpSpPr/>
          <p:nvPr/>
        </p:nvGrpSpPr>
        <p:grpSpPr>
          <a:xfrm>
            <a:off x="5745154" y="3673356"/>
            <a:ext cx="352886" cy="349133"/>
            <a:chOff x="4263650" y="3963700"/>
            <a:chExt cx="298550" cy="295375"/>
          </a:xfrm>
        </p:grpSpPr>
        <p:sp>
          <p:nvSpPr>
            <p:cNvPr id="6829" name="Google Shape;6829;p7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8"/>
          <p:cNvGrpSpPr/>
          <p:nvPr/>
        </p:nvGrpSpPr>
        <p:grpSpPr>
          <a:xfrm>
            <a:off x="8023491" y="2748809"/>
            <a:ext cx="226264" cy="350079"/>
            <a:chOff x="6164975" y="3211525"/>
            <a:chExt cx="191425" cy="296175"/>
          </a:xfrm>
        </p:grpSpPr>
        <p:sp>
          <p:nvSpPr>
            <p:cNvPr id="6837" name="Google Shape;6837;p7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8"/>
          <p:cNvGrpSpPr/>
          <p:nvPr/>
        </p:nvGrpSpPr>
        <p:grpSpPr>
          <a:xfrm>
            <a:off x="5285528" y="1397084"/>
            <a:ext cx="352886" cy="350049"/>
            <a:chOff x="946175" y="3253275"/>
            <a:chExt cx="298550" cy="296150"/>
          </a:xfrm>
        </p:grpSpPr>
        <p:sp>
          <p:nvSpPr>
            <p:cNvPr id="6845" name="Google Shape;6845;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5286459" y="1839048"/>
            <a:ext cx="351024" cy="347301"/>
            <a:chOff x="946175" y="3619500"/>
            <a:chExt cx="296975" cy="293825"/>
          </a:xfrm>
        </p:grpSpPr>
        <p:sp>
          <p:nvSpPr>
            <p:cNvPr id="6851" name="Google Shape;6851;p7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5286001" y="2283682"/>
            <a:ext cx="351940" cy="350995"/>
            <a:chOff x="944600" y="3981825"/>
            <a:chExt cx="297750" cy="296950"/>
          </a:xfrm>
        </p:grpSpPr>
        <p:sp>
          <p:nvSpPr>
            <p:cNvPr id="6858" name="Google Shape;6858;p7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8"/>
          <p:cNvGrpSpPr/>
          <p:nvPr/>
        </p:nvGrpSpPr>
        <p:grpSpPr>
          <a:xfrm>
            <a:off x="7502937" y="1397542"/>
            <a:ext cx="350079" cy="349133"/>
            <a:chOff x="2768750" y="3227275"/>
            <a:chExt cx="296175" cy="295375"/>
          </a:xfrm>
        </p:grpSpPr>
        <p:sp>
          <p:nvSpPr>
            <p:cNvPr id="6863" name="Google Shape;6863;p7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8"/>
          <p:cNvGrpSpPr/>
          <p:nvPr/>
        </p:nvGrpSpPr>
        <p:grpSpPr>
          <a:xfrm>
            <a:off x="7523888" y="1838414"/>
            <a:ext cx="308177" cy="348572"/>
            <a:chOff x="2786075" y="3591800"/>
            <a:chExt cx="260725" cy="294900"/>
          </a:xfrm>
        </p:grpSpPr>
        <p:sp>
          <p:nvSpPr>
            <p:cNvPr id="6872" name="Google Shape;6872;p7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8"/>
          <p:cNvGrpSpPr/>
          <p:nvPr/>
        </p:nvGrpSpPr>
        <p:grpSpPr>
          <a:xfrm>
            <a:off x="7564387" y="2284141"/>
            <a:ext cx="227180" cy="350079"/>
            <a:chOff x="2819150" y="3955025"/>
            <a:chExt cx="192200" cy="296175"/>
          </a:xfrm>
        </p:grpSpPr>
        <p:sp>
          <p:nvSpPr>
            <p:cNvPr id="6878" name="Google Shape;6878;p7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6188160" y="2749739"/>
            <a:ext cx="349133" cy="348217"/>
            <a:chOff x="4629125" y="3235150"/>
            <a:chExt cx="295375" cy="294600"/>
          </a:xfrm>
        </p:grpSpPr>
        <p:sp>
          <p:nvSpPr>
            <p:cNvPr id="6883" name="Google Shape;6883;p7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6188145" y="3197272"/>
            <a:ext cx="349163" cy="349133"/>
            <a:chOff x="4628325" y="3599825"/>
            <a:chExt cx="295400" cy="295375"/>
          </a:xfrm>
        </p:grpSpPr>
        <p:sp>
          <p:nvSpPr>
            <p:cNvPr id="6889" name="Google Shape;6889;p7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8"/>
          <p:cNvGrpSpPr/>
          <p:nvPr/>
        </p:nvGrpSpPr>
        <p:grpSpPr>
          <a:xfrm>
            <a:off x="6209096" y="3672883"/>
            <a:ext cx="307261" cy="350079"/>
            <a:chOff x="4645650" y="3962900"/>
            <a:chExt cx="259950" cy="296175"/>
          </a:xfrm>
        </p:grpSpPr>
        <p:sp>
          <p:nvSpPr>
            <p:cNvPr id="6902" name="Google Shape;6902;p7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7962056" y="3197745"/>
            <a:ext cx="349133" cy="348188"/>
            <a:chOff x="6143725" y="3582500"/>
            <a:chExt cx="295375" cy="294575"/>
          </a:xfrm>
        </p:grpSpPr>
        <p:sp>
          <p:nvSpPr>
            <p:cNvPr id="6909" name="Google Shape;6909;p7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5730883" y="1397084"/>
            <a:ext cx="350995" cy="350049"/>
            <a:chOff x="1310075" y="3253275"/>
            <a:chExt cx="296950" cy="296150"/>
          </a:xfrm>
        </p:grpSpPr>
        <p:sp>
          <p:nvSpPr>
            <p:cNvPr id="6917" name="Google Shape;6917;p7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0" name="Google Shape;6920;p7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1" name="Google Shape;6921;p78"/>
          <p:cNvGrpSpPr/>
          <p:nvPr/>
        </p:nvGrpSpPr>
        <p:grpSpPr>
          <a:xfrm>
            <a:off x="5730410" y="2283343"/>
            <a:ext cx="351941" cy="351675"/>
            <a:chOff x="1310075" y="3980250"/>
            <a:chExt cx="297750" cy="297525"/>
          </a:xfrm>
        </p:grpSpPr>
        <p:sp>
          <p:nvSpPr>
            <p:cNvPr id="6922" name="Google Shape;6922;p7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8"/>
          <p:cNvGrpSpPr/>
          <p:nvPr/>
        </p:nvGrpSpPr>
        <p:grpSpPr>
          <a:xfrm>
            <a:off x="7995198" y="1397542"/>
            <a:ext cx="266305" cy="349133"/>
            <a:chOff x="3167275" y="3227275"/>
            <a:chExt cx="225300" cy="295375"/>
          </a:xfrm>
        </p:grpSpPr>
        <p:sp>
          <p:nvSpPr>
            <p:cNvPr id="6927" name="Google Shape;6927;p7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8"/>
          <p:cNvGrpSpPr/>
          <p:nvPr/>
        </p:nvGrpSpPr>
        <p:grpSpPr>
          <a:xfrm>
            <a:off x="7952380" y="2284599"/>
            <a:ext cx="351940" cy="349163"/>
            <a:chOff x="3133425" y="3955025"/>
            <a:chExt cx="297750" cy="295400"/>
          </a:xfrm>
        </p:grpSpPr>
        <p:sp>
          <p:nvSpPr>
            <p:cNvPr id="6934" name="Google Shape;6934;p7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8"/>
          <p:cNvGrpSpPr/>
          <p:nvPr/>
        </p:nvGrpSpPr>
        <p:grpSpPr>
          <a:xfrm>
            <a:off x="6632554" y="2748187"/>
            <a:ext cx="350079" cy="351320"/>
            <a:chOff x="4991425" y="3234750"/>
            <a:chExt cx="296175" cy="297225"/>
          </a:xfrm>
        </p:grpSpPr>
        <p:sp>
          <p:nvSpPr>
            <p:cNvPr id="6938" name="Google Shape;6938;p7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6632554" y="3217750"/>
            <a:ext cx="350079" cy="308177"/>
            <a:chOff x="4991425" y="3617150"/>
            <a:chExt cx="296175" cy="260725"/>
          </a:xfrm>
        </p:grpSpPr>
        <p:sp>
          <p:nvSpPr>
            <p:cNvPr id="6945" name="Google Shape;6945;p7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8"/>
          <p:cNvGrpSpPr/>
          <p:nvPr/>
        </p:nvGrpSpPr>
        <p:grpSpPr>
          <a:xfrm>
            <a:off x="6709827" y="3673341"/>
            <a:ext cx="195532" cy="349163"/>
            <a:chOff x="5056800" y="3962900"/>
            <a:chExt cx="165425" cy="295400"/>
          </a:xfrm>
        </p:grpSpPr>
        <p:sp>
          <p:nvSpPr>
            <p:cNvPr id="6953" name="Google Shape;6953;p7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8"/>
          <p:cNvGrpSpPr/>
          <p:nvPr/>
        </p:nvGrpSpPr>
        <p:grpSpPr>
          <a:xfrm>
            <a:off x="7961125" y="3673357"/>
            <a:ext cx="350995" cy="349133"/>
            <a:chOff x="6168925" y="3936925"/>
            <a:chExt cx="296950" cy="295375"/>
          </a:xfrm>
        </p:grpSpPr>
        <p:sp>
          <p:nvSpPr>
            <p:cNvPr id="6957" name="Google Shape;6957;p7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8"/>
          <p:cNvGrpSpPr/>
          <p:nvPr/>
        </p:nvGrpSpPr>
        <p:grpSpPr>
          <a:xfrm>
            <a:off x="6174844" y="1390429"/>
            <a:ext cx="348188" cy="349133"/>
            <a:chOff x="1674750" y="3254050"/>
            <a:chExt cx="294575" cy="295375"/>
          </a:xfrm>
        </p:grpSpPr>
        <p:sp>
          <p:nvSpPr>
            <p:cNvPr id="6964" name="Google Shape;6964;p7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8"/>
          <p:cNvGrpSpPr/>
          <p:nvPr/>
        </p:nvGrpSpPr>
        <p:grpSpPr>
          <a:xfrm>
            <a:off x="6189239" y="1838132"/>
            <a:ext cx="319347" cy="349133"/>
            <a:chOff x="1687350" y="3618725"/>
            <a:chExt cx="270175" cy="295375"/>
          </a:xfrm>
        </p:grpSpPr>
        <p:sp>
          <p:nvSpPr>
            <p:cNvPr id="6968" name="Google Shape;6968;p7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8"/>
          <p:cNvGrpSpPr/>
          <p:nvPr/>
        </p:nvGrpSpPr>
        <p:grpSpPr>
          <a:xfrm>
            <a:off x="6172942" y="2284613"/>
            <a:ext cx="351940" cy="349133"/>
            <a:chOff x="1672375" y="3982600"/>
            <a:chExt cx="297750" cy="295375"/>
          </a:xfrm>
        </p:grpSpPr>
        <p:sp>
          <p:nvSpPr>
            <p:cNvPr id="6972" name="Google Shape;6972;p7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4864934" y="2748808"/>
            <a:ext cx="350079" cy="350079"/>
            <a:chOff x="3497300" y="3227275"/>
            <a:chExt cx="296175" cy="296175"/>
          </a:xfrm>
        </p:grpSpPr>
        <p:sp>
          <p:nvSpPr>
            <p:cNvPr id="6976" name="Google Shape;6976;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8"/>
          <p:cNvGrpSpPr/>
          <p:nvPr/>
        </p:nvGrpSpPr>
        <p:grpSpPr>
          <a:xfrm>
            <a:off x="4865407" y="3198203"/>
            <a:ext cx="349133" cy="347272"/>
            <a:chOff x="3497300" y="3591950"/>
            <a:chExt cx="295375" cy="293800"/>
          </a:xfrm>
        </p:grpSpPr>
        <p:sp>
          <p:nvSpPr>
            <p:cNvPr id="6985" name="Google Shape;6985;p7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8"/>
          <p:cNvGrpSpPr/>
          <p:nvPr/>
        </p:nvGrpSpPr>
        <p:grpSpPr>
          <a:xfrm>
            <a:off x="4865407" y="3673341"/>
            <a:ext cx="349133" cy="349163"/>
            <a:chOff x="3497300" y="3955025"/>
            <a:chExt cx="295375" cy="295400"/>
          </a:xfrm>
        </p:grpSpPr>
        <p:sp>
          <p:nvSpPr>
            <p:cNvPr id="6994" name="Google Shape;6994;p7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7089979" y="2749532"/>
            <a:ext cx="327739" cy="348631"/>
            <a:chOff x="5364750" y="3235150"/>
            <a:chExt cx="277275" cy="294950"/>
          </a:xfrm>
        </p:grpSpPr>
        <p:sp>
          <p:nvSpPr>
            <p:cNvPr id="6998" name="Google Shape;6998;p7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8"/>
          <p:cNvGrpSpPr/>
          <p:nvPr/>
        </p:nvGrpSpPr>
        <p:grpSpPr>
          <a:xfrm>
            <a:off x="7078337" y="3195868"/>
            <a:ext cx="351024" cy="351941"/>
            <a:chOff x="5355300" y="3598250"/>
            <a:chExt cx="296975" cy="297750"/>
          </a:xfrm>
        </p:grpSpPr>
        <p:sp>
          <p:nvSpPr>
            <p:cNvPr id="7007" name="Google Shape;7007;p7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8"/>
          <p:cNvGrpSpPr/>
          <p:nvPr/>
        </p:nvGrpSpPr>
        <p:grpSpPr>
          <a:xfrm>
            <a:off x="7082533" y="3734790"/>
            <a:ext cx="342632" cy="226264"/>
            <a:chOff x="5358450" y="4015675"/>
            <a:chExt cx="289875" cy="191425"/>
          </a:xfrm>
        </p:grpSpPr>
        <p:sp>
          <p:nvSpPr>
            <p:cNvPr id="7016" name="Google Shape;7016;p7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6209015" y="4117322"/>
            <a:ext cx="351024" cy="325464"/>
            <a:chOff x="6543825" y="3202075"/>
            <a:chExt cx="296975" cy="275350"/>
          </a:xfrm>
        </p:grpSpPr>
        <p:sp>
          <p:nvSpPr>
            <p:cNvPr id="7021" name="Google Shape;7021;p7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6615996" y="1397069"/>
            <a:ext cx="350079" cy="350079"/>
            <a:chOff x="2037825" y="3254050"/>
            <a:chExt cx="296175" cy="296175"/>
          </a:xfrm>
        </p:grpSpPr>
        <p:sp>
          <p:nvSpPr>
            <p:cNvPr id="7029" name="Google Shape;7029;p7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8"/>
          <p:cNvGrpSpPr/>
          <p:nvPr/>
        </p:nvGrpSpPr>
        <p:grpSpPr>
          <a:xfrm>
            <a:off x="6614135" y="1838236"/>
            <a:ext cx="353802" cy="348926"/>
            <a:chOff x="2034675" y="3617925"/>
            <a:chExt cx="299325" cy="295200"/>
          </a:xfrm>
        </p:grpSpPr>
        <p:sp>
          <p:nvSpPr>
            <p:cNvPr id="7036" name="Google Shape;7036;p7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8"/>
          <p:cNvGrpSpPr/>
          <p:nvPr/>
        </p:nvGrpSpPr>
        <p:grpSpPr>
          <a:xfrm>
            <a:off x="6615996" y="2284613"/>
            <a:ext cx="350079" cy="349133"/>
            <a:chOff x="2037825" y="3981825"/>
            <a:chExt cx="296175" cy="295375"/>
          </a:xfrm>
        </p:grpSpPr>
        <p:sp>
          <p:nvSpPr>
            <p:cNvPr id="7042" name="Google Shape;7042;p7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8"/>
          <p:cNvGrpSpPr/>
          <p:nvPr/>
        </p:nvGrpSpPr>
        <p:grpSpPr>
          <a:xfrm>
            <a:off x="5301014" y="2780929"/>
            <a:ext cx="350079" cy="285837"/>
            <a:chOff x="3860400" y="3254050"/>
            <a:chExt cx="296175" cy="241825"/>
          </a:xfrm>
        </p:grpSpPr>
        <p:sp>
          <p:nvSpPr>
            <p:cNvPr id="7046" name="Google Shape;7046;p7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8"/>
          <p:cNvGrpSpPr/>
          <p:nvPr/>
        </p:nvGrpSpPr>
        <p:grpSpPr>
          <a:xfrm>
            <a:off x="5300541" y="3196800"/>
            <a:ext cx="351024" cy="350079"/>
            <a:chOff x="3859600" y="3591950"/>
            <a:chExt cx="296975" cy="296175"/>
          </a:xfrm>
        </p:grpSpPr>
        <p:sp>
          <p:nvSpPr>
            <p:cNvPr id="7054" name="Google Shape;7054;p7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8"/>
          <p:cNvGrpSpPr/>
          <p:nvPr/>
        </p:nvGrpSpPr>
        <p:grpSpPr>
          <a:xfrm>
            <a:off x="5301014" y="3672883"/>
            <a:ext cx="350079" cy="350079"/>
            <a:chOff x="3860400" y="3955025"/>
            <a:chExt cx="296175" cy="296175"/>
          </a:xfrm>
        </p:grpSpPr>
        <p:sp>
          <p:nvSpPr>
            <p:cNvPr id="7058" name="Google Shape;7058;p7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7516230" y="2749281"/>
            <a:ext cx="355664" cy="349133"/>
            <a:chOff x="5716825" y="3235950"/>
            <a:chExt cx="300900" cy="295375"/>
          </a:xfrm>
        </p:grpSpPr>
        <p:sp>
          <p:nvSpPr>
            <p:cNvPr id="7064" name="Google Shape;7064;p7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7529261" y="3207969"/>
            <a:ext cx="329601" cy="327739"/>
            <a:chOff x="5727850" y="3609275"/>
            <a:chExt cx="278850" cy="277275"/>
          </a:xfrm>
        </p:grpSpPr>
        <p:sp>
          <p:nvSpPr>
            <p:cNvPr id="7069" name="Google Shape;7069;p7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7540446" y="3673356"/>
            <a:ext cx="307231" cy="349133"/>
            <a:chOff x="5736525" y="3963700"/>
            <a:chExt cx="259925" cy="295375"/>
          </a:xfrm>
        </p:grpSpPr>
        <p:sp>
          <p:nvSpPr>
            <p:cNvPr id="7075" name="Google Shape;7075;p7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8"/>
          <p:cNvGrpSpPr/>
          <p:nvPr/>
        </p:nvGrpSpPr>
        <p:grpSpPr>
          <a:xfrm>
            <a:off x="6632026" y="4122683"/>
            <a:ext cx="351024" cy="350079"/>
            <a:chOff x="6553275" y="3604550"/>
            <a:chExt cx="296975" cy="296175"/>
          </a:xfrm>
        </p:grpSpPr>
        <p:sp>
          <p:nvSpPr>
            <p:cNvPr id="7083" name="Google Shape;7083;p7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90" name="Google Shape;7090;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94"/>
        <p:cNvGrpSpPr/>
        <p:nvPr/>
      </p:nvGrpSpPr>
      <p:grpSpPr>
        <a:xfrm>
          <a:off x="0" y="0"/>
          <a:ext cx="0" cy="0"/>
          <a:chOff x="0" y="0"/>
          <a:chExt cx="0" cy="0"/>
        </a:xfrm>
      </p:grpSpPr>
      <p:grpSp>
        <p:nvGrpSpPr>
          <p:cNvPr id="7095" name="Google Shape;7095;p79"/>
          <p:cNvGrpSpPr/>
          <p:nvPr/>
        </p:nvGrpSpPr>
        <p:grpSpPr>
          <a:xfrm>
            <a:off x="859032" y="1380546"/>
            <a:ext cx="294401" cy="353645"/>
            <a:chOff x="-35814600" y="3202075"/>
            <a:chExt cx="242625" cy="291450"/>
          </a:xfrm>
        </p:grpSpPr>
        <p:sp>
          <p:nvSpPr>
            <p:cNvPr id="7096" name="Google Shape;7096;p7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9"/>
          <p:cNvGrpSpPr/>
          <p:nvPr/>
        </p:nvGrpSpPr>
        <p:grpSpPr>
          <a:xfrm>
            <a:off x="829410" y="1821466"/>
            <a:ext cx="353645" cy="353888"/>
            <a:chOff x="-35839800" y="3561025"/>
            <a:chExt cx="291450" cy="291650"/>
          </a:xfrm>
        </p:grpSpPr>
        <p:sp>
          <p:nvSpPr>
            <p:cNvPr id="7104" name="Google Shape;7104;p7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7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79"/>
          <p:cNvGrpSpPr/>
          <p:nvPr/>
        </p:nvGrpSpPr>
        <p:grpSpPr>
          <a:xfrm>
            <a:off x="3066955" y="1380546"/>
            <a:ext cx="353645" cy="353645"/>
            <a:chOff x="-34003850" y="3227275"/>
            <a:chExt cx="291450" cy="291450"/>
          </a:xfrm>
        </p:grpSpPr>
        <p:sp>
          <p:nvSpPr>
            <p:cNvPr id="7113" name="Google Shape;7113;p7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9"/>
          <p:cNvGrpSpPr/>
          <p:nvPr/>
        </p:nvGrpSpPr>
        <p:grpSpPr>
          <a:xfrm>
            <a:off x="3066485" y="1821238"/>
            <a:ext cx="354586" cy="354343"/>
            <a:chOff x="-34004625" y="3585850"/>
            <a:chExt cx="292225" cy="292025"/>
          </a:xfrm>
        </p:grpSpPr>
        <p:sp>
          <p:nvSpPr>
            <p:cNvPr id="7119" name="Google Shape;7119;p7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9"/>
          <p:cNvGrpSpPr/>
          <p:nvPr/>
        </p:nvGrpSpPr>
        <p:grpSpPr>
          <a:xfrm>
            <a:off x="3066000" y="2256439"/>
            <a:ext cx="355557" cy="354616"/>
            <a:chOff x="-34005425" y="3945575"/>
            <a:chExt cx="293025" cy="292250"/>
          </a:xfrm>
        </p:grpSpPr>
        <p:sp>
          <p:nvSpPr>
            <p:cNvPr id="7125" name="Google Shape;7125;p7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9"/>
          <p:cNvGrpSpPr/>
          <p:nvPr/>
        </p:nvGrpSpPr>
        <p:grpSpPr>
          <a:xfrm>
            <a:off x="1713099" y="2729615"/>
            <a:ext cx="358408" cy="355557"/>
            <a:chOff x="-32174975" y="3192625"/>
            <a:chExt cx="295375" cy="293025"/>
          </a:xfrm>
        </p:grpSpPr>
        <p:sp>
          <p:nvSpPr>
            <p:cNvPr id="7129" name="Google Shape;7129;p7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79"/>
          <p:cNvGrpSpPr/>
          <p:nvPr/>
        </p:nvGrpSpPr>
        <p:grpSpPr>
          <a:xfrm>
            <a:off x="3952249" y="2730570"/>
            <a:ext cx="354586" cy="353645"/>
            <a:chOff x="-30345325" y="3184750"/>
            <a:chExt cx="292225" cy="291450"/>
          </a:xfrm>
        </p:grpSpPr>
        <p:sp>
          <p:nvSpPr>
            <p:cNvPr id="7136" name="Google Shape;7136;p7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9"/>
          <p:cNvGrpSpPr/>
          <p:nvPr/>
        </p:nvGrpSpPr>
        <p:grpSpPr>
          <a:xfrm>
            <a:off x="1277001" y="1380546"/>
            <a:ext cx="353645" cy="353645"/>
            <a:chOff x="-35481425" y="3202075"/>
            <a:chExt cx="291450" cy="291450"/>
          </a:xfrm>
        </p:grpSpPr>
        <p:sp>
          <p:nvSpPr>
            <p:cNvPr id="7142" name="Google Shape;7142;p7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9"/>
          <p:cNvGrpSpPr/>
          <p:nvPr/>
        </p:nvGrpSpPr>
        <p:grpSpPr>
          <a:xfrm>
            <a:off x="1276531" y="1822072"/>
            <a:ext cx="354586" cy="352675"/>
            <a:chOff x="-35482200" y="3561225"/>
            <a:chExt cx="292225" cy="290650"/>
          </a:xfrm>
        </p:grpSpPr>
        <p:sp>
          <p:nvSpPr>
            <p:cNvPr id="7150" name="Google Shape;7150;p7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9"/>
          <p:cNvGrpSpPr/>
          <p:nvPr/>
        </p:nvGrpSpPr>
        <p:grpSpPr>
          <a:xfrm>
            <a:off x="1277001" y="2256940"/>
            <a:ext cx="353645" cy="353615"/>
            <a:chOff x="-35481425" y="3919600"/>
            <a:chExt cx="291450" cy="291425"/>
          </a:xfrm>
        </p:grpSpPr>
        <p:sp>
          <p:nvSpPr>
            <p:cNvPr id="7154" name="Google Shape;7154;p7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9"/>
          <p:cNvGrpSpPr/>
          <p:nvPr/>
        </p:nvGrpSpPr>
        <p:grpSpPr>
          <a:xfrm>
            <a:off x="3512636" y="1381031"/>
            <a:ext cx="357468" cy="352675"/>
            <a:chOff x="-33645475" y="3228075"/>
            <a:chExt cx="294600" cy="290650"/>
          </a:xfrm>
        </p:grpSpPr>
        <p:sp>
          <p:nvSpPr>
            <p:cNvPr id="7163" name="Google Shape;7163;p7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9"/>
          <p:cNvGrpSpPr/>
          <p:nvPr/>
        </p:nvGrpSpPr>
        <p:grpSpPr>
          <a:xfrm>
            <a:off x="3513606" y="1821116"/>
            <a:ext cx="355526" cy="354586"/>
            <a:chOff x="-33646250" y="3586425"/>
            <a:chExt cx="293000" cy="292225"/>
          </a:xfrm>
        </p:grpSpPr>
        <p:sp>
          <p:nvSpPr>
            <p:cNvPr id="7171" name="Google Shape;7171;p7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9"/>
          <p:cNvGrpSpPr/>
          <p:nvPr/>
        </p:nvGrpSpPr>
        <p:grpSpPr>
          <a:xfrm>
            <a:off x="3514076" y="2255969"/>
            <a:ext cx="354586" cy="355557"/>
            <a:chOff x="-33645475" y="3944800"/>
            <a:chExt cx="292225" cy="293025"/>
          </a:xfrm>
        </p:grpSpPr>
        <p:sp>
          <p:nvSpPr>
            <p:cNvPr id="7174" name="Google Shape;7174;p7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9"/>
          <p:cNvGrpSpPr/>
          <p:nvPr/>
        </p:nvGrpSpPr>
        <p:grpSpPr>
          <a:xfrm>
            <a:off x="2167295" y="2729706"/>
            <a:ext cx="352675" cy="355375"/>
            <a:chOff x="-31809525" y="3192625"/>
            <a:chExt cx="290650" cy="292875"/>
          </a:xfrm>
        </p:grpSpPr>
        <p:sp>
          <p:nvSpPr>
            <p:cNvPr id="7185" name="Google Shape;7185;p7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9"/>
          <p:cNvGrpSpPr/>
          <p:nvPr/>
        </p:nvGrpSpPr>
        <p:grpSpPr>
          <a:xfrm>
            <a:off x="2166810" y="3200258"/>
            <a:ext cx="353645" cy="355557"/>
            <a:chOff x="-31811100" y="3550975"/>
            <a:chExt cx="291450" cy="293025"/>
          </a:xfrm>
        </p:grpSpPr>
        <p:sp>
          <p:nvSpPr>
            <p:cNvPr id="7190" name="Google Shape;7190;p7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9"/>
          <p:cNvGrpSpPr/>
          <p:nvPr/>
        </p:nvGrpSpPr>
        <p:grpSpPr>
          <a:xfrm>
            <a:off x="2160606" y="3664562"/>
            <a:ext cx="366052" cy="356831"/>
            <a:chOff x="-31817400" y="3910025"/>
            <a:chExt cx="301675" cy="294075"/>
          </a:xfrm>
        </p:grpSpPr>
        <p:sp>
          <p:nvSpPr>
            <p:cNvPr id="7198" name="Google Shape;7198;p7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9"/>
          <p:cNvGrpSpPr/>
          <p:nvPr/>
        </p:nvGrpSpPr>
        <p:grpSpPr>
          <a:xfrm>
            <a:off x="3952234" y="3200743"/>
            <a:ext cx="354616" cy="354586"/>
            <a:chOff x="-30354000" y="3569100"/>
            <a:chExt cx="292250" cy="292225"/>
          </a:xfrm>
        </p:grpSpPr>
        <p:sp>
          <p:nvSpPr>
            <p:cNvPr id="7202" name="Google Shape;7202;p7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9"/>
          <p:cNvGrpSpPr/>
          <p:nvPr/>
        </p:nvGrpSpPr>
        <p:grpSpPr>
          <a:xfrm>
            <a:off x="1730812" y="1380546"/>
            <a:ext cx="342148" cy="353645"/>
            <a:chOff x="-35118325" y="3202075"/>
            <a:chExt cx="281975" cy="291450"/>
          </a:xfrm>
        </p:grpSpPr>
        <p:sp>
          <p:nvSpPr>
            <p:cNvPr id="7209" name="Google Shape;7209;p7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9"/>
          <p:cNvGrpSpPr/>
          <p:nvPr/>
        </p:nvGrpSpPr>
        <p:grpSpPr>
          <a:xfrm>
            <a:off x="1724593" y="1821799"/>
            <a:ext cx="354586" cy="353221"/>
            <a:chOff x="-35123050" y="3561225"/>
            <a:chExt cx="292225" cy="291100"/>
          </a:xfrm>
        </p:grpSpPr>
        <p:sp>
          <p:nvSpPr>
            <p:cNvPr id="7214" name="Google Shape;7214;p7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9"/>
          <p:cNvGrpSpPr/>
          <p:nvPr/>
        </p:nvGrpSpPr>
        <p:grpSpPr>
          <a:xfrm>
            <a:off x="1766652" y="2256940"/>
            <a:ext cx="270467" cy="353615"/>
            <a:chOff x="-35089175" y="3919600"/>
            <a:chExt cx="222900" cy="291425"/>
          </a:xfrm>
        </p:grpSpPr>
        <p:sp>
          <p:nvSpPr>
            <p:cNvPr id="7217" name="Google Shape;7217;p7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9"/>
          <p:cNvGrpSpPr/>
          <p:nvPr/>
        </p:nvGrpSpPr>
        <p:grpSpPr>
          <a:xfrm>
            <a:off x="3963648" y="1380303"/>
            <a:ext cx="336445" cy="354131"/>
            <a:chOff x="-33277650" y="3226875"/>
            <a:chExt cx="277275" cy="291850"/>
          </a:xfrm>
        </p:grpSpPr>
        <p:sp>
          <p:nvSpPr>
            <p:cNvPr id="7220" name="Google Shape;7220;p7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9"/>
          <p:cNvGrpSpPr/>
          <p:nvPr/>
        </p:nvGrpSpPr>
        <p:grpSpPr>
          <a:xfrm>
            <a:off x="3955048" y="1821587"/>
            <a:ext cx="353645" cy="353645"/>
            <a:chOff x="-33286325" y="3586425"/>
            <a:chExt cx="291450" cy="291450"/>
          </a:xfrm>
        </p:grpSpPr>
        <p:sp>
          <p:nvSpPr>
            <p:cNvPr id="7228" name="Google Shape;7228;p7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9"/>
          <p:cNvGrpSpPr/>
          <p:nvPr/>
        </p:nvGrpSpPr>
        <p:grpSpPr>
          <a:xfrm>
            <a:off x="3955048" y="2255969"/>
            <a:ext cx="353645" cy="355557"/>
            <a:chOff x="-33286325" y="3944800"/>
            <a:chExt cx="291450" cy="293025"/>
          </a:xfrm>
        </p:grpSpPr>
        <p:sp>
          <p:nvSpPr>
            <p:cNvPr id="7234" name="Google Shape;7234;p7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9"/>
          <p:cNvGrpSpPr/>
          <p:nvPr/>
        </p:nvGrpSpPr>
        <p:grpSpPr>
          <a:xfrm>
            <a:off x="2613445" y="2729129"/>
            <a:ext cx="353645" cy="356527"/>
            <a:chOff x="-31452725" y="3191825"/>
            <a:chExt cx="291450" cy="293825"/>
          </a:xfrm>
        </p:grpSpPr>
        <p:sp>
          <p:nvSpPr>
            <p:cNvPr id="7239" name="Google Shape;7239;p7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9"/>
          <p:cNvGrpSpPr/>
          <p:nvPr/>
        </p:nvGrpSpPr>
        <p:grpSpPr>
          <a:xfrm>
            <a:off x="2612975" y="3200744"/>
            <a:ext cx="354586" cy="354586"/>
            <a:chOff x="-31452725" y="3551775"/>
            <a:chExt cx="292225" cy="292225"/>
          </a:xfrm>
        </p:grpSpPr>
        <p:sp>
          <p:nvSpPr>
            <p:cNvPr id="7244" name="Google Shape;7244;p7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9"/>
          <p:cNvGrpSpPr/>
          <p:nvPr/>
        </p:nvGrpSpPr>
        <p:grpSpPr>
          <a:xfrm>
            <a:off x="2611534" y="3664729"/>
            <a:ext cx="357468" cy="356497"/>
            <a:chOff x="-31455100" y="3909350"/>
            <a:chExt cx="294600" cy="293800"/>
          </a:xfrm>
        </p:grpSpPr>
        <p:sp>
          <p:nvSpPr>
            <p:cNvPr id="7249" name="Google Shape;7249;p7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79"/>
          <p:cNvGrpSpPr/>
          <p:nvPr/>
        </p:nvGrpSpPr>
        <p:grpSpPr>
          <a:xfrm>
            <a:off x="3952719" y="3665684"/>
            <a:ext cx="353645" cy="354586"/>
            <a:chOff x="-30345325" y="3918800"/>
            <a:chExt cx="291450" cy="292225"/>
          </a:xfrm>
        </p:grpSpPr>
        <p:sp>
          <p:nvSpPr>
            <p:cNvPr id="7252" name="Google Shape;7252;p7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9"/>
          <p:cNvGrpSpPr/>
          <p:nvPr/>
        </p:nvGrpSpPr>
        <p:grpSpPr>
          <a:xfrm>
            <a:off x="2172184" y="1821587"/>
            <a:ext cx="353645" cy="353645"/>
            <a:chOff x="-34763900" y="3561225"/>
            <a:chExt cx="291450" cy="291450"/>
          </a:xfrm>
        </p:grpSpPr>
        <p:sp>
          <p:nvSpPr>
            <p:cNvPr id="7258" name="Google Shape;7258;p7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9"/>
          <p:cNvGrpSpPr/>
          <p:nvPr/>
        </p:nvGrpSpPr>
        <p:grpSpPr>
          <a:xfrm>
            <a:off x="827081" y="2730099"/>
            <a:ext cx="354586" cy="354586"/>
            <a:chOff x="-32927950" y="3227275"/>
            <a:chExt cx="292225" cy="292225"/>
          </a:xfrm>
        </p:grpSpPr>
        <p:sp>
          <p:nvSpPr>
            <p:cNvPr id="7263" name="Google Shape;7263;p7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9"/>
          <p:cNvGrpSpPr/>
          <p:nvPr/>
        </p:nvGrpSpPr>
        <p:grpSpPr>
          <a:xfrm>
            <a:off x="826596" y="3201213"/>
            <a:ext cx="355557" cy="353645"/>
            <a:chOff x="-32927950" y="3586425"/>
            <a:chExt cx="293025" cy="291450"/>
          </a:xfrm>
        </p:grpSpPr>
        <p:sp>
          <p:nvSpPr>
            <p:cNvPr id="7269" name="Google Shape;7269;p7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9"/>
          <p:cNvGrpSpPr/>
          <p:nvPr/>
        </p:nvGrpSpPr>
        <p:grpSpPr>
          <a:xfrm>
            <a:off x="827081" y="3665198"/>
            <a:ext cx="354586" cy="355557"/>
            <a:chOff x="-32927950" y="3944800"/>
            <a:chExt cx="292225" cy="293025"/>
          </a:xfrm>
        </p:grpSpPr>
        <p:sp>
          <p:nvSpPr>
            <p:cNvPr id="7275" name="Google Shape;7275;p7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9"/>
          <p:cNvGrpSpPr/>
          <p:nvPr/>
        </p:nvGrpSpPr>
        <p:grpSpPr>
          <a:xfrm>
            <a:off x="3055873" y="2730449"/>
            <a:ext cx="354586" cy="353888"/>
            <a:chOff x="-31094350" y="3194000"/>
            <a:chExt cx="292225" cy="291650"/>
          </a:xfrm>
        </p:grpSpPr>
        <p:sp>
          <p:nvSpPr>
            <p:cNvPr id="7285" name="Google Shape;7285;p7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9"/>
          <p:cNvGrpSpPr/>
          <p:nvPr/>
        </p:nvGrpSpPr>
        <p:grpSpPr>
          <a:xfrm>
            <a:off x="3056343" y="3200941"/>
            <a:ext cx="353645" cy="354191"/>
            <a:chOff x="-31093575" y="3552550"/>
            <a:chExt cx="291450" cy="291900"/>
          </a:xfrm>
        </p:grpSpPr>
        <p:sp>
          <p:nvSpPr>
            <p:cNvPr id="7294" name="Google Shape;7294;p7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9"/>
          <p:cNvGrpSpPr/>
          <p:nvPr/>
        </p:nvGrpSpPr>
        <p:grpSpPr>
          <a:xfrm>
            <a:off x="2182711" y="1380546"/>
            <a:ext cx="332593" cy="353645"/>
            <a:chOff x="-34755225" y="3202075"/>
            <a:chExt cx="274100" cy="291450"/>
          </a:xfrm>
        </p:grpSpPr>
        <p:sp>
          <p:nvSpPr>
            <p:cNvPr id="7299" name="Google Shape;7299;p7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9"/>
          <p:cNvGrpSpPr/>
          <p:nvPr/>
        </p:nvGrpSpPr>
        <p:grpSpPr>
          <a:xfrm>
            <a:off x="3056343" y="3666169"/>
            <a:ext cx="353645" cy="353615"/>
            <a:chOff x="-31093575" y="3911725"/>
            <a:chExt cx="291450" cy="291425"/>
          </a:xfrm>
        </p:grpSpPr>
        <p:sp>
          <p:nvSpPr>
            <p:cNvPr id="7307" name="Google Shape;7307;p7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9"/>
          <p:cNvGrpSpPr/>
          <p:nvPr/>
        </p:nvGrpSpPr>
        <p:grpSpPr>
          <a:xfrm>
            <a:off x="2165773" y="4123136"/>
            <a:ext cx="356497" cy="354586"/>
            <a:chOff x="-29946000" y="3183175"/>
            <a:chExt cx="293800" cy="292225"/>
          </a:xfrm>
        </p:grpSpPr>
        <p:sp>
          <p:nvSpPr>
            <p:cNvPr id="7310" name="Google Shape;7310;p7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9"/>
          <p:cNvGrpSpPr/>
          <p:nvPr/>
        </p:nvGrpSpPr>
        <p:grpSpPr>
          <a:xfrm>
            <a:off x="2610305" y="1380289"/>
            <a:ext cx="358408" cy="354161"/>
            <a:chOff x="-34408675" y="3202075"/>
            <a:chExt cx="295375" cy="291875"/>
          </a:xfrm>
        </p:grpSpPr>
        <p:sp>
          <p:nvSpPr>
            <p:cNvPr id="7317" name="Google Shape;7317;p7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9"/>
          <p:cNvGrpSpPr/>
          <p:nvPr/>
        </p:nvGrpSpPr>
        <p:grpSpPr>
          <a:xfrm>
            <a:off x="2612216" y="1820283"/>
            <a:ext cx="354586" cy="356254"/>
            <a:chOff x="-34405525" y="3558075"/>
            <a:chExt cx="292225" cy="293600"/>
          </a:xfrm>
        </p:grpSpPr>
        <p:sp>
          <p:nvSpPr>
            <p:cNvPr id="7322" name="Google Shape;7322;p7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9"/>
          <p:cNvGrpSpPr/>
          <p:nvPr/>
        </p:nvGrpSpPr>
        <p:grpSpPr>
          <a:xfrm>
            <a:off x="2611730" y="2256940"/>
            <a:ext cx="355557" cy="353615"/>
            <a:chOff x="-34406325" y="3919600"/>
            <a:chExt cx="293025" cy="291425"/>
          </a:xfrm>
        </p:grpSpPr>
        <p:sp>
          <p:nvSpPr>
            <p:cNvPr id="7326" name="Google Shape;7326;p7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9"/>
          <p:cNvGrpSpPr/>
          <p:nvPr/>
        </p:nvGrpSpPr>
        <p:grpSpPr>
          <a:xfrm>
            <a:off x="1275628" y="2736303"/>
            <a:ext cx="353645" cy="342179"/>
            <a:chOff x="-32568800" y="3232000"/>
            <a:chExt cx="291450" cy="282000"/>
          </a:xfrm>
        </p:grpSpPr>
        <p:sp>
          <p:nvSpPr>
            <p:cNvPr id="7334" name="Google Shape;7334;p7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9"/>
          <p:cNvGrpSpPr/>
          <p:nvPr/>
        </p:nvGrpSpPr>
        <p:grpSpPr>
          <a:xfrm>
            <a:off x="1275158" y="3201213"/>
            <a:ext cx="354586" cy="353645"/>
            <a:chOff x="-32569575" y="3586425"/>
            <a:chExt cx="292225" cy="291450"/>
          </a:xfrm>
        </p:grpSpPr>
        <p:sp>
          <p:nvSpPr>
            <p:cNvPr id="7337" name="Google Shape;7337;p7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9"/>
          <p:cNvGrpSpPr/>
          <p:nvPr/>
        </p:nvGrpSpPr>
        <p:grpSpPr>
          <a:xfrm>
            <a:off x="1266073" y="3665805"/>
            <a:ext cx="372756" cy="354343"/>
            <a:chOff x="-32576675" y="3944600"/>
            <a:chExt cx="307200" cy="292025"/>
          </a:xfrm>
        </p:grpSpPr>
        <p:sp>
          <p:nvSpPr>
            <p:cNvPr id="7340" name="Google Shape;7340;p7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9"/>
          <p:cNvGrpSpPr/>
          <p:nvPr/>
        </p:nvGrpSpPr>
        <p:grpSpPr>
          <a:xfrm>
            <a:off x="3511040" y="2730100"/>
            <a:ext cx="354586" cy="354586"/>
            <a:chOff x="-30735200" y="3192625"/>
            <a:chExt cx="292225" cy="292225"/>
          </a:xfrm>
        </p:grpSpPr>
        <p:sp>
          <p:nvSpPr>
            <p:cNvPr id="7343" name="Google Shape;7343;p7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9"/>
          <p:cNvGrpSpPr/>
          <p:nvPr/>
        </p:nvGrpSpPr>
        <p:grpSpPr>
          <a:xfrm>
            <a:off x="3511040" y="3201532"/>
            <a:ext cx="354586" cy="353008"/>
            <a:chOff x="-30735200" y="3552550"/>
            <a:chExt cx="292225" cy="290925"/>
          </a:xfrm>
        </p:grpSpPr>
        <p:sp>
          <p:nvSpPr>
            <p:cNvPr id="7351" name="Google Shape;7351;p7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9"/>
          <p:cNvGrpSpPr/>
          <p:nvPr/>
        </p:nvGrpSpPr>
        <p:grpSpPr>
          <a:xfrm>
            <a:off x="3511040" y="3666154"/>
            <a:ext cx="354586" cy="353645"/>
            <a:chOff x="-30735200" y="3910925"/>
            <a:chExt cx="292225" cy="291450"/>
          </a:xfrm>
        </p:grpSpPr>
        <p:sp>
          <p:nvSpPr>
            <p:cNvPr id="7354" name="Google Shape;7354;p7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7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79"/>
          <p:cNvGrpSpPr/>
          <p:nvPr/>
        </p:nvGrpSpPr>
        <p:grpSpPr>
          <a:xfrm>
            <a:off x="4864547" y="1375808"/>
            <a:ext cx="358971" cy="359224"/>
            <a:chOff x="-57956275" y="3197925"/>
            <a:chExt cx="319000" cy="319225"/>
          </a:xfrm>
        </p:grpSpPr>
        <p:sp>
          <p:nvSpPr>
            <p:cNvPr id="7358" name="Google Shape;7358;p7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9"/>
          <p:cNvGrpSpPr/>
          <p:nvPr/>
        </p:nvGrpSpPr>
        <p:grpSpPr>
          <a:xfrm>
            <a:off x="4886701" y="1832234"/>
            <a:ext cx="314662" cy="358971"/>
            <a:chOff x="-57940525" y="3590375"/>
            <a:chExt cx="279625" cy="319000"/>
          </a:xfrm>
        </p:grpSpPr>
        <p:sp>
          <p:nvSpPr>
            <p:cNvPr id="7366" name="Google Shape;7366;p7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9"/>
          <p:cNvGrpSpPr/>
          <p:nvPr/>
        </p:nvGrpSpPr>
        <p:grpSpPr>
          <a:xfrm>
            <a:off x="4857582" y="2273605"/>
            <a:ext cx="358099" cy="358999"/>
            <a:chOff x="-57959425" y="3982600"/>
            <a:chExt cx="318225" cy="319025"/>
          </a:xfrm>
        </p:grpSpPr>
        <p:sp>
          <p:nvSpPr>
            <p:cNvPr id="7372" name="Google Shape;7372;p7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9"/>
          <p:cNvGrpSpPr/>
          <p:nvPr/>
        </p:nvGrpSpPr>
        <p:grpSpPr>
          <a:xfrm>
            <a:off x="7057749" y="1376934"/>
            <a:ext cx="357226" cy="357226"/>
            <a:chOff x="-55987225" y="3198925"/>
            <a:chExt cx="317450" cy="317450"/>
          </a:xfrm>
        </p:grpSpPr>
        <p:sp>
          <p:nvSpPr>
            <p:cNvPr id="7377" name="Google Shape;7377;p7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9"/>
          <p:cNvGrpSpPr/>
          <p:nvPr/>
        </p:nvGrpSpPr>
        <p:grpSpPr>
          <a:xfrm>
            <a:off x="7057749" y="1832965"/>
            <a:ext cx="357226" cy="357367"/>
            <a:chOff x="-55987225" y="3591025"/>
            <a:chExt cx="317450" cy="317575"/>
          </a:xfrm>
        </p:grpSpPr>
        <p:sp>
          <p:nvSpPr>
            <p:cNvPr id="7382" name="Google Shape;7382;p7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9"/>
          <p:cNvGrpSpPr/>
          <p:nvPr/>
        </p:nvGrpSpPr>
        <p:grpSpPr>
          <a:xfrm>
            <a:off x="7071665" y="2273605"/>
            <a:ext cx="358999" cy="358999"/>
            <a:chOff x="-55988800" y="3982600"/>
            <a:chExt cx="319025" cy="319025"/>
          </a:xfrm>
        </p:grpSpPr>
        <p:sp>
          <p:nvSpPr>
            <p:cNvPr id="7388" name="Google Shape;7388;p7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9"/>
          <p:cNvGrpSpPr/>
          <p:nvPr/>
        </p:nvGrpSpPr>
        <p:grpSpPr>
          <a:xfrm>
            <a:off x="5730184" y="2731562"/>
            <a:ext cx="356326" cy="358971"/>
            <a:chOff x="-54026025" y="3192625"/>
            <a:chExt cx="316650" cy="319000"/>
          </a:xfrm>
        </p:grpSpPr>
        <p:sp>
          <p:nvSpPr>
            <p:cNvPr id="7394" name="Google Shape;7394;p7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9"/>
          <p:cNvGrpSpPr/>
          <p:nvPr/>
        </p:nvGrpSpPr>
        <p:grpSpPr>
          <a:xfrm>
            <a:off x="5750130" y="3202536"/>
            <a:ext cx="316434" cy="358099"/>
            <a:chOff x="-54007925" y="3584850"/>
            <a:chExt cx="281200" cy="318225"/>
          </a:xfrm>
        </p:grpSpPr>
        <p:sp>
          <p:nvSpPr>
            <p:cNvPr id="7403" name="Google Shape;7403;p7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9"/>
          <p:cNvGrpSpPr/>
          <p:nvPr/>
        </p:nvGrpSpPr>
        <p:grpSpPr>
          <a:xfrm>
            <a:off x="5750130" y="3664421"/>
            <a:ext cx="316434" cy="358914"/>
            <a:chOff x="-54007925" y="3975575"/>
            <a:chExt cx="281200" cy="318950"/>
          </a:xfrm>
        </p:grpSpPr>
        <p:sp>
          <p:nvSpPr>
            <p:cNvPr id="7410" name="Google Shape;7410;p7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9"/>
          <p:cNvGrpSpPr/>
          <p:nvPr/>
        </p:nvGrpSpPr>
        <p:grpSpPr>
          <a:xfrm>
            <a:off x="7984996" y="2748891"/>
            <a:ext cx="274770" cy="358492"/>
            <a:chOff x="-52005775" y="3208025"/>
            <a:chExt cx="244175" cy="318575"/>
          </a:xfrm>
        </p:grpSpPr>
        <p:sp>
          <p:nvSpPr>
            <p:cNvPr id="7415" name="Google Shape;7415;p7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9"/>
          <p:cNvGrpSpPr/>
          <p:nvPr/>
        </p:nvGrpSpPr>
        <p:grpSpPr>
          <a:xfrm>
            <a:off x="5291462" y="1376934"/>
            <a:ext cx="358099" cy="358099"/>
            <a:chOff x="-57568775" y="3198925"/>
            <a:chExt cx="318225" cy="318225"/>
          </a:xfrm>
        </p:grpSpPr>
        <p:sp>
          <p:nvSpPr>
            <p:cNvPr id="7427" name="Google Shape;7427;p7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9"/>
          <p:cNvGrpSpPr/>
          <p:nvPr/>
        </p:nvGrpSpPr>
        <p:grpSpPr>
          <a:xfrm>
            <a:off x="5313181" y="1832234"/>
            <a:ext cx="314662" cy="358099"/>
            <a:chOff x="-57549075" y="3590375"/>
            <a:chExt cx="279625" cy="318225"/>
          </a:xfrm>
        </p:grpSpPr>
        <p:sp>
          <p:nvSpPr>
            <p:cNvPr id="7434" name="Google Shape;7434;p7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9"/>
          <p:cNvGrpSpPr/>
          <p:nvPr/>
        </p:nvGrpSpPr>
        <p:grpSpPr>
          <a:xfrm>
            <a:off x="5305378" y="2273605"/>
            <a:ext cx="359871" cy="359871"/>
            <a:chOff x="-57570350" y="3982600"/>
            <a:chExt cx="319800" cy="319800"/>
          </a:xfrm>
        </p:grpSpPr>
        <p:sp>
          <p:nvSpPr>
            <p:cNvPr id="7439" name="Google Shape;7439;p7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9"/>
          <p:cNvGrpSpPr/>
          <p:nvPr/>
        </p:nvGrpSpPr>
        <p:grpSpPr>
          <a:xfrm>
            <a:off x="7520416" y="1376033"/>
            <a:ext cx="314662" cy="358999"/>
            <a:chOff x="-55576850" y="3198125"/>
            <a:chExt cx="279625" cy="319025"/>
          </a:xfrm>
        </p:grpSpPr>
        <p:sp>
          <p:nvSpPr>
            <p:cNvPr id="7444" name="Google Shape;7444;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9"/>
          <p:cNvGrpSpPr/>
          <p:nvPr/>
        </p:nvGrpSpPr>
        <p:grpSpPr>
          <a:xfrm>
            <a:off x="7497812" y="1832009"/>
            <a:ext cx="359871" cy="358324"/>
            <a:chOff x="-55596550" y="3590175"/>
            <a:chExt cx="319800" cy="318425"/>
          </a:xfrm>
        </p:grpSpPr>
        <p:sp>
          <p:nvSpPr>
            <p:cNvPr id="7449" name="Google Shape;7449;p7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9"/>
          <p:cNvGrpSpPr/>
          <p:nvPr/>
        </p:nvGrpSpPr>
        <p:grpSpPr>
          <a:xfrm>
            <a:off x="7513049" y="2273351"/>
            <a:ext cx="358999" cy="359252"/>
            <a:chOff x="-55595775" y="3982375"/>
            <a:chExt cx="319025" cy="319250"/>
          </a:xfrm>
        </p:grpSpPr>
        <p:sp>
          <p:nvSpPr>
            <p:cNvPr id="7454" name="Google Shape;7454;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9"/>
          <p:cNvGrpSpPr/>
          <p:nvPr/>
        </p:nvGrpSpPr>
        <p:grpSpPr>
          <a:xfrm>
            <a:off x="6170232" y="2731562"/>
            <a:ext cx="358999" cy="358099"/>
            <a:chOff x="-53635375" y="3192625"/>
            <a:chExt cx="319025" cy="318225"/>
          </a:xfrm>
        </p:grpSpPr>
        <p:sp>
          <p:nvSpPr>
            <p:cNvPr id="7461" name="Google Shape;7461;p7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9"/>
          <p:cNvGrpSpPr/>
          <p:nvPr/>
        </p:nvGrpSpPr>
        <p:grpSpPr>
          <a:xfrm>
            <a:off x="6192401" y="3202536"/>
            <a:ext cx="314662" cy="358999"/>
            <a:chOff x="-53615675" y="3584850"/>
            <a:chExt cx="279625" cy="319025"/>
          </a:xfrm>
        </p:grpSpPr>
        <p:sp>
          <p:nvSpPr>
            <p:cNvPr id="7465" name="Google Shape;7465;p7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9"/>
          <p:cNvGrpSpPr/>
          <p:nvPr/>
        </p:nvGrpSpPr>
        <p:grpSpPr>
          <a:xfrm>
            <a:off x="6170246" y="3665461"/>
            <a:ext cx="358971" cy="357874"/>
            <a:chOff x="-53634575" y="3976500"/>
            <a:chExt cx="319000" cy="318025"/>
          </a:xfrm>
        </p:grpSpPr>
        <p:sp>
          <p:nvSpPr>
            <p:cNvPr id="7469" name="Google Shape;7469;p7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9"/>
          <p:cNvGrpSpPr/>
          <p:nvPr/>
        </p:nvGrpSpPr>
        <p:grpSpPr>
          <a:xfrm>
            <a:off x="7965050" y="3208415"/>
            <a:ext cx="314662" cy="358436"/>
            <a:chOff x="-52023900" y="3590075"/>
            <a:chExt cx="279625" cy="318525"/>
          </a:xfrm>
        </p:grpSpPr>
        <p:sp>
          <p:nvSpPr>
            <p:cNvPr id="7478" name="Google Shape;7478;p7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9"/>
          <p:cNvGrpSpPr/>
          <p:nvPr/>
        </p:nvGrpSpPr>
        <p:grpSpPr>
          <a:xfrm>
            <a:off x="5728292" y="1376934"/>
            <a:ext cx="358971" cy="358971"/>
            <a:chOff x="-57173375" y="3198925"/>
            <a:chExt cx="319000" cy="319000"/>
          </a:xfrm>
        </p:grpSpPr>
        <p:sp>
          <p:nvSpPr>
            <p:cNvPr id="7486" name="Google Shape;7486;p7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9"/>
          <p:cNvGrpSpPr/>
          <p:nvPr/>
        </p:nvGrpSpPr>
        <p:grpSpPr>
          <a:xfrm>
            <a:off x="5729178" y="1854374"/>
            <a:ext cx="357198" cy="314690"/>
            <a:chOff x="-57176525" y="3610050"/>
            <a:chExt cx="317425" cy="279650"/>
          </a:xfrm>
        </p:grpSpPr>
        <p:sp>
          <p:nvSpPr>
            <p:cNvPr id="7491" name="Google Shape;7491;p7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9"/>
          <p:cNvGrpSpPr/>
          <p:nvPr/>
        </p:nvGrpSpPr>
        <p:grpSpPr>
          <a:xfrm>
            <a:off x="7939633" y="1376934"/>
            <a:ext cx="358099" cy="356326"/>
            <a:chOff x="-55202750" y="3198925"/>
            <a:chExt cx="318225" cy="316650"/>
          </a:xfrm>
        </p:grpSpPr>
        <p:sp>
          <p:nvSpPr>
            <p:cNvPr id="7497" name="Google Shape;7497;p7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9"/>
          <p:cNvGrpSpPr/>
          <p:nvPr/>
        </p:nvGrpSpPr>
        <p:grpSpPr>
          <a:xfrm>
            <a:off x="7950267" y="1832234"/>
            <a:ext cx="336830" cy="358099"/>
            <a:chOff x="-55194875" y="3590375"/>
            <a:chExt cx="299325" cy="318225"/>
          </a:xfrm>
        </p:grpSpPr>
        <p:sp>
          <p:nvSpPr>
            <p:cNvPr id="7500" name="Google Shape;7500;p7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9"/>
          <p:cNvGrpSpPr/>
          <p:nvPr/>
        </p:nvGrpSpPr>
        <p:grpSpPr>
          <a:xfrm>
            <a:off x="7954884" y="2274505"/>
            <a:ext cx="357198" cy="357198"/>
            <a:chOff x="-55203525" y="3983400"/>
            <a:chExt cx="317425" cy="317425"/>
          </a:xfrm>
        </p:grpSpPr>
        <p:sp>
          <p:nvSpPr>
            <p:cNvPr id="7506" name="Google Shape;7506;p7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9"/>
          <p:cNvGrpSpPr/>
          <p:nvPr/>
        </p:nvGrpSpPr>
        <p:grpSpPr>
          <a:xfrm>
            <a:off x="6621365" y="2731562"/>
            <a:ext cx="335930" cy="358971"/>
            <a:chOff x="-53232900" y="3192625"/>
            <a:chExt cx="298525" cy="319000"/>
          </a:xfrm>
        </p:grpSpPr>
        <p:sp>
          <p:nvSpPr>
            <p:cNvPr id="7510" name="Google Shape;7510;p7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9"/>
          <p:cNvGrpSpPr/>
          <p:nvPr/>
        </p:nvGrpSpPr>
        <p:grpSpPr>
          <a:xfrm>
            <a:off x="6610731" y="3202536"/>
            <a:ext cx="357198" cy="356326"/>
            <a:chOff x="-53242350" y="3584850"/>
            <a:chExt cx="317425" cy="316650"/>
          </a:xfrm>
        </p:grpSpPr>
        <p:sp>
          <p:nvSpPr>
            <p:cNvPr id="7519" name="Google Shape;7519;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9"/>
          <p:cNvGrpSpPr/>
          <p:nvPr/>
        </p:nvGrpSpPr>
        <p:grpSpPr>
          <a:xfrm>
            <a:off x="6631999" y="3665236"/>
            <a:ext cx="314662" cy="358999"/>
            <a:chOff x="-53224225" y="3976300"/>
            <a:chExt cx="279625" cy="319025"/>
          </a:xfrm>
        </p:grpSpPr>
        <p:sp>
          <p:nvSpPr>
            <p:cNvPr id="7525" name="Google Shape;7525;p7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9"/>
          <p:cNvGrpSpPr/>
          <p:nvPr/>
        </p:nvGrpSpPr>
        <p:grpSpPr>
          <a:xfrm>
            <a:off x="7942896" y="3672917"/>
            <a:ext cx="358971" cy="358408"/>
            <a:chOff x="-52043575" y="3983125"/>
            <a:chExt cx="319000" cy="318500"/>
          </a:xfrm>
        </p:grpSpPr>
        <p:sp>
          <p:nvSpPr>
            <p:cNvPr id="7533" name="Google Shape;7533;p7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9"/>
          <p:cNvGrpSpPr/>
          <p:nvPr/>
        </p:nvGrpSpPr>
        <p:grpSpPr>
          <a:xfrm>
            <a:off x="6196836" y="1376934"/>
            <a:ext cx="314662" cy="358971"/>
            <a:chOff x="-56766175" y="3198925"/>
            <a:chExt cx="279625" cy="319000"/>
          </a:xfrm>
        </p:grpSpPr>
        <p:sp>
          <p:nvSpPr>
            <p:cNvPr id="7543" name="Google Shape;7543;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6195950" y="1832234"/>
            <a:ext cx="316434" cy="358099"/>
            <a:chOff x="-56766175" y="3590375"/>
            <a:chExt cx="281200" cy="318225"/>
          </a:xfrm>
        </p:grpSpPr>
        <p:sp>
          <p:nvSpPr>
            <p:cNvPr id="7551" name="Google Shape;7551;p7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9"/>
          <p:cNvGrpSpPr/>
          <p:nvPr/>
        </p:nvGrpSpPr>
        <p:grpSpPr>
          <a:xfrm>
            <a:off x="6232906" y="2273605"/>
            <a:ext cx="272126" cy="358099"/>
            <a:chOff x="-56747275" y="3982600"/>
            <a:chExt cx="241825" cy="318225"/>
          </a:xfrm>
        </p:grpSpPr>
        <p:sp>
          <p:nvSpPr>
            <p:cNvPr id="7556" name="Google Shape;7556;p7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9"/>
          <p:cNvGrpSpPr/>
          <p:nvPr/>
        </p:nvGrpSpPr>
        <p:grpSpPr>
          <a:xfrm>
            <a:off x="4840657" y="3215842"/>
            <a:ext cx="358999" cy="342991"/>
            <a:chOff x="-54812875" y="3596675"/>
            <a:chExt cx="319025" cy="304800"/>
          </a:xfrm>
        </p:grpSpPr>
        <p:sp>
          <p:nvSpPr>
            <p:cNvPr id="7564" name="Google Shape;7564;p7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1" name="Google Shape;7571;p7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3" name="Google Shape;7573;p79"/>
          <p:cNvGrpSpPr/>
          <p:nvPr/>
        </p:nvGrpSpPr>
        <p:grpSpPr>
          <a:xfrm>
            <a:off x="4862826" y="3672326"/>
            <a:ext cx="314662" cy="358099"/>
            <a:chOff x="-54793175" y="3982600"/>
            <a:chExt cx="279625" cy="318225"/>
          </a:xfrm>
        </p:grpSpPr>
        <p:sp>
          <p:nvSpPr>
            <p:cNvPr id="7574" name="Google Shape;7574;p7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9"/>
          <p:cNvGrpSpPr/>
          <p:nvPr/>
        </p:nvGrpSpPr>
        <p:grpSpPr>
          <a:xfrm>
            <a:off x="7074284" y="2731562"/>
            <a:ext cx="314662" cy="358099"/>
            <a:chOff x="-52832000" y="3192625"/>
            <a:chExt cx="279625" cy="318225"/>
          </a:xfrm>
        </p:grpSpPr>
        <p:sp>
          <p:nvSpPr>
            <p:cNvPr id="7582" name="Google Shape;7582;p7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9"/>
          <p:cNvGrpSpPr/>
          <p:nvPr/>
        </p:nvGrpSpPr>
        <p:grpSpPr>
          <a:xfrm>
            <a:off x="5760817" y="2272929"/>
            <a:ext cx="323524" cy="358774"/>
            <a:chOff x="-57162350" y="3982000"/>
            <a:chExt cx="287500" cy="318825"/>
          </a:xfrm>
        </p:grpSpPr>
        <p:sp>
          <p:nvSpPr>
            <p:cNvPr id="7591" name="Google Shape;7591;p7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9"/>
          <p:cNvGrpSpPr/>
          <p:nvPr/>
        </p:nvGrpSpPr>
        <p:grpSpPr>
          <a:xfrm>
            <a:off x="7052130" y="3203436"/>
            <a:ext cx="358971" cy="357198"/>
            <a:chOff x="-52851675" y="3585650"/>
            <a:chExt cx="319000" cy="317425"/>
          </a:xfrm>
        </p:grpSpPr>
        <p:sp>
          <p:nvSpPr>
            <p:cNvPr id="7600" name="Google Shape;7600;p7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9"/>
          <p:cNvGrpSpPr/>
          <p:nvPr/>
        </p:nvGrpSpPr>
        <p:grpSpPr>
          <a:xfrm>
            <a:off x="7074284" y="3665236"/>
            <a:ext cx="314662" cy="358999"/>
            <a:chOff x="-52832000" y="3976300"/>
            <a:chExt cx="279625" cy="319025"/>
          </a:xfrm>
        </p:grpSpPr>
        <p:sp>
          <p:nvSpPr>
            <p:cNvPr id="7607" name="Google Shape;7607;p7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9"/>
          <p:cNvGrpSpPr/>
          <p:nvPr/>
        </p:nvGrpSpPr>
        <p:grpSpPr>
          <a:xfrm>
            <a:off x="6191490" y="4119884"/>
            <a:ext cx="316434" cy="358099"/>
            <a:chOff x="-51633225" y="3198925"/>
            <a:chExt cx="281200" cy="318225"/>
          </a:xfrm>
        </p:grpSpPr>
        <p:sp>
          <p:nvSpPr>
            <p:cNvPr id="7613" name="Google Shape;7613;p7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9"/>
          <p:cNvGrpSpPr/>
          <p:nvPr/>
        </p:nvGrpSpPr>
        <p:grpSpPr>
          <a:xfrm>
            <a:off x="6610314" y="1377806"/>
            <a:ext cx="365188" cy="357226"/>
            <a:chOff x="-56396775" y="3199700"/>
            <a:chExt cx="324525" cy="317450"/>
          </a:xfrm>
        </p:grpSpPr>
        <p:sp>
          <p:nvSpPr>
            <p:cNvPr id="7621" name="Google Shape;7621;p7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9"/>
          <p:cNvGrpSpPr/>
          <p:nvPr/>
        </p:nvGrpSpPr>
        <p:grpSpPr>
          <a:xfrm>
            <a:off x="6613408" y="1843740"/>
            <a:ext cx="358999" cy="335958"/>
            <a:chOff x="-56394425" y="3600600"/>
            <a:chExt cx="319025" cy="298550"/>
          </a:xfrm>
        </p:grpSpPr>
        <p:sp>
          <p:nvSpPr>
            <p:cNvPr id="7628" name="Google Shape;7628;p7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9"/>
          <p:cNvGrpSpPr/>
          <p:nvPr/>
        </p:nvGrpSpPr>
        <p:grpSpPr>
          <a:xfrm>
            <a:off x="6644175" y="2274505"/>
            <a:ext cx="327068" cy="357198"/>
            <a:chOff x="-56379450" y="3983400"/>
            <a:chExt cx="290650" cy="317425"/>
          </a:xfrm>
        </p:grpSpPr>
        <p:sp>
          <p:nvSpPr>
            <p:cNvPr id="7632" name="Google Shape;7632;p7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9"/>
          <p:cNvGrpSpPr/>
          <p:nvPr/>
        </p:nvGrpSpPr>
        <p:grpSpPr>
          <a:xfrm>
            <a:off x="5307879" y="2738651"/>
            <a:ext cx="316434" cy="358971"/>
            <a:chOff x="-54401725" y="3198925"/>
            <a:chExt cx="281200" cy="319000"/>
          </a:xfrm>
        </p:grpSpPr>
        <p:sp>
          <p:nvSpPr>
            <p:cNvPr id="7641" name="Google Shape;7641;p7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9"/>
          <p:cNvGrpSpPr/>
          <p:nvPr/>
        </p:nvGrpSpPr>
        <p:grpSpPr>
          <a:xfrm>
            <a:off x="5308766" y="3208753"/>
            <a:ext cx="314662" cy="358099"/>
            <a:chOff x="-54401725" y="3590375"/>
            <a:chExt cx="279625" cy="318225"/>
          </a:xfrm>
        </p:grpSpPr>
        <p:sp>
          <p:nvSpPr>
            <p:cNvPr id="7653" name="Google Shape;7653;p7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9"/>
          <p:cNvGrpSpPr/>
          <p:nvPr/>
        </p:nvGrpSpPr>
        <p:grpSpPr>
          <a:xfrm>
            <a:off x="5306557" y="3672326"/>
            <a:ext cx="319079" cy="358099"/>
            <a:chOff x="-54403300" y="3982600"/>
            <a:chExt cx="283550" cy="318225"/>
          </a:xfrm>
        </p:grpSpPr>
        <p:sp>
          <p:nvSpPr>
            <p:cNvPr id="7660" name="Google Shape;7660;p7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9"/>
          <p:cNvGrpSpPr/>
          <p:nvPr/>
        </p:nvGrpSpPr>
        <p:grpSpPr>
          <a:xfrm>
            <a:off x="7493951" y="2733559"/>
            <a:ext cx="356298" cy="356973"/>
            <a:chOff x="-52458650" y="3194400"/>
            <a:chExt cx="316625" cy="317225"/>
          </a:xfrm>
        </p:grpSpPr>
        <p:sp>
          <p:nvSpPr>
            <p:cNvPr id="7666" name="Google Shape;7666;p7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9"/>
          <p:cNvGrpSpPr/>
          <p:nvPr/>
        </p:nvGrpSpPr>
        <p:grpSpPr>
          <a:xfrm>
            <a:off x="4862826" y="2738651"/>
            <a:ext cx="314662" cy="358971"/>
            <a:chOff x="-54793175" y="3198925"/>
            <a:chExt cx="279625" cy="319000"/>
          </a:xfrm>
        </p:grpSpPr>
        <p:sp>
          <p:nvSpPr>
            <p:cNvPr id="7675" name="Google Shape;7675;p7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9"/>
          <p:cNvGrpSpPr/>
          <p:nvPr/>
        </p:nvGrpSpPr>
        <p:grpSpPr>
          <a:xfrm>
            <a:off x="7503249" y="3202536"/>
            <a:ext cx="337703" cy="357845"/>
            <a:chOff x="-52450000" y="3584850"/>
            <a:chExt cx="300100" cy="318000"/>
          </a:xfrm>
        </p:grpSpPr>
        <p:sp>
          <p:nvSpPr>
            <p:cNvPr id="7683" name="Google Shape;7683;p7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9"/>
          <p:cNvGrpSpPr/>
          <p:nvPr/>
        </p:nvGrpSpPr>
        <p:grpSpPr>
          <a:xfrm>
            <a:off x="7514769" y="3667009"/>
            <a:ext cx="314662" cy="357226"/>
            <a:chOff x="-52440550" y="3977875"/>
            <a:chExt cx="279625" cy="317450"/>
          </a:xfrm>
        </p:grpSpPr>
        <p:sp>
          <p:nvSpPr>
            <p:cNvPr id="7691" name="Google Shape;7691;p7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9"/>
          <p:cNvGrpSpPr/>
          <p:nvPr/>
        </p:nvGrpSpPr>
        <p:grpSpPr>
          <a:xfrm>
            <a:off x="6626703" y="4123215"/>
            <a:ext cx="314662" cy="358999"/>
            <a:chOff x="-51623775" y="3584850"/>
            <a:chExt cx="279625" cy="319025"/>
          </a:xfrm>
        </p:grpSpPr>
        <p:sp>
          <p:nvSpPr>
            <p:cNvPr id="7700" name="Google Shape;7700;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7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10" name="Google Shape;7710;p7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4"/>
        <p:cNvGrpSpPr/>
        <p:nvPr/>
      </p:nvGrpSpPr>
      <p:grpSpPr>
        <a:xfrm>
          <a:off x="0" y="0"/>
          <a:ext cx="0" cy="0"/>
          <a:chOff x="0" y="0"/>
          <a:chExt cx="0" cy="0"/>
        </a:xfrm>
      </p:grpSpPr>
      <p:grpSp>
        <p:nvGrpSpPr>
          <p:cNvPr id="7715" name="Google Shape;7715;p80"/>
          <p:cNvGrpSpPr/>
          <p:nvPr/>
        </p:nvGrpSpPr>
        <p:grpSpPr>
          <a:xfrm>
            <a:off x="866775" y="1386849"/>
            <a:ext cx="276003" cy="357300"/>
            <a:chOff x="-50469125" y="3183175"/>
            <a:chExt cx="233150" cy="301825"/>
          </a:xfrm>
        </p:grpSpPr>
        <p:sp>
          <p:nvSpPr>
            <p:cNvPr id="7716" name="Google Shape;7716;p8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0"/>
          <p:cNvGrpSpPr/>
          <p:nvPr/>
        </p:nvGrpSpPr>
        <p:grpSpPr>
          <a:xfrm>
            <a:off x="826588" y="1828263"/>
            <a:ext cx="356205" cy="355288"/>
            <a:chOff x="-50504575" y="3550975"/>
            <a:chExt cx="300900" cy="300125"/>
          </a:xfrm>
        </p:grpSpPr>
        <p:sp>
          <p:nvSpPr>
            <p:cNvPr id="7720" name="Google Shape;7720;p8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0"/>
          <p:cNvGrpSpPr/>
          <p:nvPr/>
        </p:nvGrpSpPr>
        <p:grpSpPr>
          <a:xfrm>
            <a:off x="826674" y="2260493"/>
            <a:ext cx="356205" cy="354341"/>
            <a:chOff x="-50503000" y="3921175"/>
            <a:chExt cx="300900" cy="299325"/>
          </a:xfrm>
        </p:grpSpPr>
        <p:sp>
          <p:nvSpPr>
            <p:cNvPr id="7725" name="Google Shape;7725;p8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0"/>
          <p:cNvGrpSpPr/>
          <p:nvPr/>
        </p:nvGrpSpPr>
        <p:grpSpPr>
          <a:xfrm>
            <a:off x="3030727" y="1406411"/>
            <a:ext cx="355258" cy="356205"/>
            <a:chOff x="-48630025" y="3199700"/>
            <a:chExt cx="300100" cy="300900"/>
          </a:xfrm>
        </p:grpSpPr>
        <p:sp>
          <p:nvSpPr>
            <p:cNvPr id="7731" name="Google Shape;7731;p8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0"/>
          <p:cNvGrpSpPr/>
          <p:nvPr/>
        </p:nvGrpSpPr>
        <p:grpSpPr>
          <a:xfrm>
            <a:off x="3030727" y="1843707"/>
            <a:ext cx="355258" cy="355258"/>
            <a:chOff x="-48630025" y="3569100"/>
            <a:chExt cx="300100" cy="300100"/>
          </a:xfrm>
        </p:grpSpPr>
        <p:sp>
          <p:nvSpPr>
            <p:cNvPr id="7735" name="Google Shape;7735;p8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0"/>
          <p:cNvGrpSpPr/>
          <p:nvPr/>
        </p:nvGrpSpPr>
        <p:grpSpPr>
          <a:xfrm>
            <a:off x="3031201" y="2281003"/>
            <a:ext cx="354311" cy="353394"/>
            <a:chOff x="-48629225" y="3938500"/>
            <a:chExt cx="299300" cy="298525"/>
          </a:xfrm>
        </p:grpSpPr>
        <p:sp>
          <p:nvSpPr>
            <p:cNvPr id="7746" name="Google Shape;7746;p8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0"/>
          <p:cNvGrpSpPr/>
          <p:nvPr/>
        </p:nvGrpSpPr>
        <p:grpSpPr>
          <a:xfrm>
            <a:off x="1766604" y="2752344"/>
            <a:ext cx="311458" cy="354341"/>
            <a:chOff x="-46762575" y="3200500"/>
            <a:chExt cx="263100" cy="299325"/>
          </a:xfrm>
        </p:grpSpPr>
        <p:sp>
          <p:nvSpPr>
            <p:cNvPr id="7751" name="Google Shape;7751;p8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0"/>
          <p:cNvGrpSpPr/>
          <p:nvPr/>
        </p:nvGrpSpPr>
        <p:grpSpPr>
          <a:xfrm>
            <a:off x="1744689" y="3211066"/>
            <a:ext cx="355288" cy="312375"/>
            <a:chOff x="-46779900" y="3588000"/>
            <a:chExt cx="300125" cy="263875"/>
          </a:xfrm>
        </p:grpSpPr>
        <p:sp>
          <p:nvSpPr>
            <p:cNvPr id="7757" name="Google Shape;7757;p8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0"/>
          <p:cNvGrpSpPr/>
          <p:nvPr/>
        </p:nvGrpSpPr>
        <p:grpSpPr>
          <a:xfrm>
            <a:off x="1745162" y="3625988"/>
            <a:ext cx="354341" cy="353394"/>
            <a:chOff x="-46779100" y="3938500"/>
            <a:chExt cx="299325" cy="298525"/>
          </a:xfrm>
        </p:grpSpPr>
        <p:sp>
          <p:nvSpPr>
            <p:cNvPr id="7762" name="Google Shape;7762;p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0"/>
          <p:cNvGrpSpPr/>
          <p:nvPr/>
        </p:nvGrpSpPr>
        <p:grpSpPr>
          <a:xfrm>
            <a:off x="3952900" y="2758855"/>
            <a:ext cx="355258" cy="355288"/>
            <a:chOff x="-44924250" y="3206000"/>
            <a:chExt cx="300100" cy="300125"/>
          </a:xfrm>
        </p:grpSpPr>
        <p:sp>
          <p:nvSpPr>
            <p:cNvPr id="7765" name="Google Shape;7765;p8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0"/>
          <p:cNvGrpSpPr/>
          <p:nvPr/>
        </p:nvGrpSpPr>
        <p:grpSpPr>
          <a:xfrm>
            <a:off x="1267386" y="1386849"/>
            <a:ext cx="355258" cy="355258"/>
            <a:chOff x="-50134375" y="3183175"/>
            <a:chExt cx="300100" cy="300100"/>
          </a:xfrm>
        </p:grpSpPr>
        <p:sp>
          <p:nvSpPr>
            <p:cNvPr id="7771" name="Google Shape;7771;p8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0"/>
          <p:cNvGrpSpPr/>
          <p:nvPr/>
        </p:nvGrpSpPr>
        <p:grpSpPr>
          <a:xfrm>
            <a:off x="1267386" y="1822251"/>
            <a:ext cx="355258" cy="355288"/>
            <a:chOff x="-50134375" y="3550975"/>
            <a:chExt cx="300100" cy="300125"/>
          </a:xfrm>
        </p:grpSpPr>
        <p:sp>
          <p:nvSpPr>
            <p:cNvPr id="7782" name="Google Shape;7782;p8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0"/>
          <p:cNvGrpSpPr/>
          <p:nvPr/>
        </p:nvGrpSpPr>
        <p:grpSpPr>
          <a:xfrm>
            <a:off x="1267386" y="2259783"/>
            <a:ext cx="355258" cy="355051"/>
            <a:chOff x="-50134375" y="3920575"/>
            <a:chExt cx="300100" cy="299925"/>
          </a:xfrm>
        </p:grpSpPr>
        <p:sp>
          <p:nvSpPr>
            <p:cNvPr id="7785" name="Google Shape;7785;p8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0"/>
          <p:cNvGrpSpPr/>
          <p:nvPr/>
        </p:nvGrpSpPr>
        <p:grpSpPr>
          <a:xfrm>
            <a:off x="3478110" y="1407358"/>
            <a:ext cx="357123" cy="355258"/>
            <a:chOff x="-48262200" y="3200500"/>
            <a:chExt cx="301675" cy="300100"/>
          </a:xfrm>
        </p:grpSpPr>
        <p:sp>
          <p:nvSpPr>
            <p:cNvPr id="7789" name="Google Shape;7789;p8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0"/>
          <p:cNvGrpSpPr/>
          <p:nvPr/>
        </p:nvGrpSpPr>
        <p:grpSpPr>
          <a:xfrm>
            <a:off x="3507483" y="1844447"/>
            <a:ext cx="298377" cy="354519"/>
            <a:chOff x="-48233050" y="3569725"/>
            <a:chExt cx="252050" cy="299475"/>
          </a:xfrm>
        </p:grpSpPr>
        <p:sp>
          <p:nvSpPr>
            <p:cNvPr id="7799" name="Google Shape;7799;p8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0"/>
          <p:cNvGrpSpPr/>
          <p:nvPr/>
        </p:nvGrpSpPr>
        <p:grpSpPr>
          <a:xfrm>
            <a:off x="3531248" y="2278191"/>
            <a:ext cx="250847" cy="358070"/>
            <a:chOff x="-48216525" y="3936125"/>
            <a:chExt cx="211900" cy="302475"/>
          </a:xfrm>
        </p:grpSpPr>
        <p:sp>
          <p:nvSpPr>
            <p:cNvPr id="7803" name="Google Shape;7803;p8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0"/>
          <p:cNvGrpSpPr/>
          <p:nvPr/>
        </p:nvGrpSpPr>
        <p:grpSpPr>
          <a:xfrm>
            <a:off x="2186966" y="2753261"/>
            <a:ext cx="355258" cy="355288"/>
            <a:chOff x="-46410500" y="3201275"/>
            <a:chExt cx="300100" cy="300125"/>
          </a:xfrm>
        </p:grpSpPr>
        <p:sp>
          <p:nvSpPr>
            <p:cNvPr id="7808" name="Google Shape;7808;p8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0"/>
          <p:cNvGrpSpPr/>
          <p:nvPr/>
        </p:nvGrpSpPr>
        <p:grpSpPr>
          <a:xfrm>
            <a:off x="2186966" y="3188692"/>
            <a:ext cx="355258" cy="356205"/>
            <a:chOff x="-46409700" y="3569100"/>
            <a:chExt cx="300100" cy="300900"/>
          </a:xfrm>
        </p:grpSpPr>
        <p:sp>
          <p:nvSpPr>
            <p:cNvPr id="7814" name="Google Shape;7814;p8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0"/>
          <p:cNvGrpSpPr/>
          <p:nvPr/>
        </p:nvGrpSpPr>
        <p:grpSpPr>
          <a:xfrm>
            <a:off x="2174847" y="3624124"/>
            <a:ext cx="379497" cy="358070"/>
            <a:chOff x="-46422300" y="3936925"/>
            <a:chExt cx="320575" cy="302475"/>
          </a:xfrm>
        </p:grpSpPr>
        <p:sp>
          <p:nvSpPr>
            <p:cNvPr id="7820" name="Google Shape;7820;p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0"/>
          <p:cNvGrpSpPr/>
          <p:nvPr/>
        </p:nvGrpSpPr>
        <p:grpSpPr>
          <a:xfrm>
            <a:off x="3952426" y="3178452"/>
            <a:ext cx="356205" cy="355258"/>
            <a:chOff x="-44914800" y="3560450"/>
            <a:chExt cx="300900" cy="300100"/>
          </a:xfrm>
        </p:grpSpPr>
        <p:sp>
          <p:nvSpPr>
            <p:cNvPr id="7823" name="Google Shape;7823;p8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0"/>
          <p:cNvGrpSpPr/>
          <p:nvPr/>
        </p:nvGrpSpPr>
        <p:grpSpPr>
          <a:xfrm>
            <a:off x="1707478" y="1387086"/>
            <a:ext cx="354311" cy="354104"/>
            <a:chOff x="-49764975" y="3183375"/>
            <a:chExt cx="299300" cy="299125"/>
          </a:xfrm>
        </p:grpSpPr>
        <p:sp>
          <p:nvSpPr>
            <p:cNvPr id="7829" name="Google Shape;7829;p8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0"/>
          <p:cNvGrpSpPr/>
          <p:nvPr/>
        </p:nvGrpSpPr>
        <p:grpSpPr>
          <a:xfrm>
            <a:off x="1707478" y="1822547"/>
            <a:ext cx="354311" cy="355909"/>
            <a:chOff x="-49764975" y="3551225"/>
            <a:chExt cx="299300" cy="300650"/>
          </a:xfrm>
        </p:grpSpPr>
        <p:sp>
          <p:nvSpPr>
            <p:cNvPr id="7839" name="Google Shape;7839;p8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0"/>
          <p:cNvGrpSpPr/>
          <p:nvPr/>
        </p:nvGrpSpPr>
        <p:grpSpPr>
          <a:xfrm>
            <a:off x="1705140" y="2259310"/>
            <a:ext cx="358987" cy="355525"/>
            <a:chOff x="-49766550" y="3920175"/>
            <a:chExt cx="303250" cy="300325"/>
          </a:xfrm>
        </p:grpSpPr>
        <p:sp>
          <p:nvSpPr>
            <p:cNvPr id="7851" name="Google Shape;7851;p8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0"/>
          <p:cNvGrpSpPr/>
          <p:nvPr/>
        </p:nvGrpSpPr>
        <p:grpSpPr>
          <a:xfrm>
            <a:off x="3920671" y="1407358"/>
            <a:ext cx="357123" cy="354341"/>
            <a:chOff x="-47892800" y="3200500"/>
            <a:chExt cx="301675" cy="299325"/>
          </a:xfrm>
        </p:grpSpPr>
        <p:sp>
          <p:nvSpPr>
            <p:cNvPr id="7856" name="Google Shape;7856;p8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0"/>
          <p:cNvGrpSpPr/>
          <p:nvPr/>
        </p:nvGrpSpPr>
        <p:grpSpPr>
          <a:xfrm>
            <a:off x="3984537" y="1843707"/>
            <a:ext cx="229391" cy="355258"/>
            <a:chOff x="-47839250" y="3569100"/>
            <a:chExt cx="193775" cy="300100"/>
          </a:xfrm>
        </p:grpSpPr>
        <p:sp>
          <p:nvSpPr>
            <p:cNvPr id="7863" name="Google Shape;7863;p8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0"/>
          <p:cNvGrpSpPr/>
          <p:nvPr/>
        </p:nvGrpSpPr>
        <p:grpSpPr>
          <a:xfrm>
            <a:off x="3921603" y="2280056"/>
            <a:ext cx="355258" cy="356205"/>
            <a:chOff x="-47892800" y="3937700"/>
            <a:chExt cx="300100" cy="300900"/>
          </a:xfrm>
        </p:grpSpPr>
        <p:sp>
          <p:nvSpPr>
            <p:cNvPr id="7870" name="Google Shape;7870;p8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0"/>
          <p:cNvGrpSpPr/>
          <p:nvPr/>
        </p:nvGrpSpPr>
        <p:grpSpPr>
          <a:xfrm>
            <a:off x="2626898" y="2773770"/>
            <a:ext cx="355258" cy="311458"/>
            <a:chOff x="-46042675" y="3218600"/>
            <a:chExt cx="300100" cy="263100"/>
          </a:xfrm>
        </p:grpSpPr>
        <p:sp>
          <p:nvSpPr>
            <p:cNvPr id="7879" name="Google Shape;7879;p8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0"/>
          <p:cNvGrpSpPr/>
          <p:nvPr/>
        </p:nvGrpSpPr>
        <p:grpSpPr>
          <a:xfrm>
            <a:off x="2626898" y="3188219"/>
            <a:ext cx="355258" cy="323118"/>
            <a:chOff x="-46042675" y="3568700"/>
            <a:chExt cx="300100" cy="272950"/>
          </a:xfrm>
        </p:grpSpPr>
        <p:sp>
          <p:nvSpPr>
            <p:cNvPr id="7886" name="Google Shape;7886;p8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0"/>
          <p:cNvGrpSpPr/>
          <p:nvPr/>
        </p:nvGrpSpPr>
        <p:grpSpPr>
          <a:xfrm>
            <a:off x="2668849" y="3625189"/>
            <a:ext cx="271357" cy="356057"/>
            <a:chOff x="-46007225" y="3937825"/>
            <a:chExt cx="229225" cy="300775"/>
          </a:xfrm>
        </p:grpSpPr>
        <p:sp>
          <p:nvSpPr>
            <p:cNvPr id="7891" name="Google Shape;7891;p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0"/>
          <p:cNvGrpSpPr/>
          <p:nvPr/>
        </p:nvGrpSpPr>
        <p:grpSpPr>
          <a:xfrm>
            <a:off x="3974341" y="3615275"/>
            <a:ext cx="312375" cy="357596"/>
            <a:chOff x="-44895900" y="3929450"/>
            <a:chExt cx="263875" cy="302075"/>
          </a:xfrm>
        </p:grpSpPr>
        <p:sp>
          <p:nvSpPr>
            <p:cNvPr id="7902" name="Google Shape;7902;p8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0"/>
          <p:cNvGrpSpPr/>
          <p:nvPr/>
        </p:nvGrpSpPr>
        <p:grpSpPr>
          <a:xfrm>
            <a:off x="2148160" y="1398036"/>
            <a:ext cx="356205" cy="332885"/>
            <a:chOff x="-49397175" y="3192625"/>
            <a:chExt cx="300900" cy="281200"/>
          </a:xfrm>
        </p:grpSpPr>
        <p:sp>
          <p:nvSpPr>
            <p:cNvPr id="7909" name="Google Shape;7909;p8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0"/>
          <p:cNvGrpSpPr/>
          <p:nvPr/>
        </p:nvGrpSpPr>
        <p:grpSpPr>
          <a:xfrm>
            <a:off x="2174263" y="1822251"/>
            <a:ext cx="304000" cy="356205"/>
            <a:chOff x="-49375900" y="3550975"/>
            <a:chExt cx="256800" cy="300900"/>
          </a:xfrm>
        </p:grpSpPr>
        <p:sp>
          <p:nvSpPr>
            <p:cNvPr id="7917" name="Google Shape;7917;p8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0"/>
          <p:cNvGrpSpPr/>
          <p:nvPr/>
        </p:nvGrpSpPr>
        <p:grpSpPr>
          <a:xfrm>
            <a:off x="2169616" y="2259546"/>
            <a:ext cx="313293" cy="356205"/>
            <a:chOff x="-49378250" y="3920375"/>
            <a:chExt cx="264650" cy="300900"/>
          </a:xfrm>
        </p:grpSpPr>
        <p:sp>
          <p:nvSpPr>
            <p:cNvPr id="7929" name="Google Shape;7929;p8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888604" y="2752344"/>
            <a:ext cx="312375" cy="357123"/>
            <a:chOff x="-47505300" y="3200500"/>
            <a:chExt cx="263875" cy="301675"/>
          </a:xfrm>
        </p:grpSpPr>
        <p:sp>
          <p:nvSpPr>
            <p:cNvPr id="7937" name="Google Shape;7937;p8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0"/>
          <p:cNvGrpSpPr/>
          <p:nvPr/>
        </p:nvGrpSpPr>
        <p:grpSpPr>
          <a:xfrm>
            <a:off x="866704" y="3188692"/>
            <a:ext cx="356176" cy="355051"/>
            <a:chOff x="-47524975" y="3569100"/>
            <a:chExt cx="300875" cy="299925"/>
          </a:xfrm>
        </p:grpSpPr>
        <p:sp>
          <p:nvSpPr>
            <p:cNvPr id="7951" name="Google Shape;7951;p8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0"/>
          <p:cNvGrpSpPr/>
          <p:nvPr/>
        </p:nvGrpSpPr>
        <p:grpSpPr>
          <a:xfrm>
            <a:off x="867162" y="3667954"/>
            <a:ext cx="355258" cy="270410"/>
            <a:chOff x="-47523400" y="3973950"/>
            <a:chExt cx="300100" cy="228425"/>
          </a:xfrm>
        </p:grpSpPr>
        <p:sp>
          <p:nvSpPr>
            <p:cNvPr id="7957" name="Google Shape;7957;p8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0"/>
          <p:cNvGrpSpPr/>
          <p:nvPr/>
        </p:nvGrpSpPr>
        <p:grpSpPr>
          <a:xfrm>
            <a:off x="3072283" y="2750953"/>
            <a:ext cx="354341" cy="357596"/>
            <a:chOff x="-45673275" y="3199325"/>
            <a:chExt cx="299325" cy="302075"/>
          </a:xfrm>
        </p:grpSpPr>
        <p:sp>
          <p:nvSpPr>
            <p:cNvPr id="7963" name="Google Shape;7963;p8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0"/>
          <p:cNvGrpSpPr/>
          <p:nvPr/>
        </p:nvGrpSpPr>
        <p:grpSpPr>
          <a:xfrm>
            <a:off x="3071351" y="3209202"/>
            <a:ext cx="356205" cy="314240"/>
            <a:chOff x="-45674075" y="3586425"/>
            <a:chExt cx="300900" cy="265450"/>
          </a:xfrm>
        </p:grpSpPr>
        <p:sp>
          <p:nvSpPr>
            <p:cNvPr id="7967" name="Google Shape;7967;p8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0"/>
          <p:cNvGrpSpPr/>
          <p:nvPr/>
        </p:nvGrpSpPr>
        <p:grpSpPr>
          <a:xfrm>
            <a:off x="3072283" y="3625041"/>
            <a:ext cx="354341" cy="356205"/>
            <a:chOff x="-45673275" y="3937700"/>
            <a:chExt cx="299325" cy="300900"/>
          </a:xfrm>
        </p:grpSpPr>
        <p:sp>
          <p:nvSpPr>
            <p:cNvPr id="7970" name="Google Shape;7970;p8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0"/>
          <p:cNvGrpSpPr/>
          <p:nvPr/>
        </p:nvGrpSpPr>
        <p:grpSpPr>
          <a:xfrm>
            <a:off x="2186449" y="4117825"/>
            <a:ext cx="356205" cy="356205"/>
            <a:chOff x="-44512325" y="3176075"/>
            <a:chExt cx="300900" cy="300900"/>
          </a:xfrm>
        </p:grpSpPr>
        <p:sp>
          <p:nvSpPr>
            <p:cNvPr id="7977" name="Google Shape;7977;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0"/>
          <p:cNvGrpSpPr/>
          <p:nvPr/>
        </p:nvGrpSpPr>
        <p:grpSpPr>
          <a:xfrm>
            <a:off x="2589789" y="1386849"/>
            <a:ext cx="354341" cy="354341"/>
            <a:chOff x="-49027775" y="3183175"/>
            <a:chExt cx="299325" cy="299325"/>
          </a:xfrm>
        </p:grpSpPr>
        <p:sp>
          <p:nvSpPr>
            <p:cNvPr id="7981" name="Google Shape;7981;p8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0"/>
          <p:cNvGrpSpPr/>
          <p:nvPr/>
        </p:nvGrpSpPr>
        <p:grpSpPr>
          <a:xfrm>
            <a:off x="2589330" y="1822251"/>
            <a:ext cx="355258" cy="357152"/>
            <a:chOff x="-49027775" y="3550975"/>
            <a:chExt cx="300100" cy="301700"/>
          </a:xfrm>
        </p:grpSpPr>
        <p:sp>
          <p:nvSpPr>
            <p:cNvPr id="7986" name="Google Shape;7986;p8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0"/>
          <p:cNvGrpSpPr/>
          <p:nvPr/>
        </p:nvGrpSpPr>
        <p:grpSpPr>
          <a:xfrm>
            <a:off x="2587406" y="2259310"/>
            <a:ext cx="359106" cy="355525"/>
            <a:chOff x="-49031025" y="3920175"/>
            <a:chExt cx="303350" cy="300325"/>
          </a:xfrm>
        </p:grpSpPr>
        <p:sp>
          <p:nvSpPr>
            <p:cNvPr id="7997" name="Google Shape;7997;p8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0"/>
          <p:cNvGrpSpPr/>
          <p:nvPr/>
        </p:nvGrpSpPr>
        <p:grpSpPr>
          <a:xfrm>
            <a:off x="1303511" y="2752344"/>
            <a:ext cx="356176" cy="354341"/>
            <a:chOff x="-47155575" y="3200500"/>
            <a:chExt cx="300875" cy="299325"/>
          </a:xfrm>
        </p:grpSpPr>
        <p:sp>
          <p:nvSpPr>
            <p:cNvPr id="8004" name="Google Shape;8004;p8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0"/>
          <p:cNvGrpSpPr/>
          <p:nvPr/>
        </p:nvGrpSpPr>
        <p:grpSpPr>
          <a:xfrm>
            <a:off x="1303970" y="3188692"/>
            <a:ext cx="355258" cy="355258"/>
            <a:chOff x="-47154800" y="3569100"/>
            <a:chExt cx="300100" cy="300100"/>
          </a:xfrm>
        </p:grpSpPr>
        <p:sp>
          <p:nvSpPr>
            <p:cNvPr id="8011" name="Google Shape;8011;p8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0"/>
          <p:cNvGrpSpPr/>
          <p:nvPr/>
        </p:nvGrpSpPr>
        <p:grpSpPr>
          <a:xfrm>
            <a:off x="1304443" y="3626905"/>
            <a:ext cx="354311" cy="353423"/>
            <a:chOff x="-47154000" y="3939275"/>
            <a:chExt cx="299300" cy="298550"/>
          </a:xfrm>
        </p:grpSpPr>
        <p:sp>
          <p:nvSpPr>
            <p:cNvPr id="8018" name="Google Shape;8018;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0"/>
          <p:cNvGrpSpPr/>
          <p:nvPr/>
        </p:nvGrpSpPr>
        <p:grpSpPr>
          <a:xfrm>
            <a:off x="3529733" y="2752344"/>
            <a:ext cx="312375" cy="354341"/>
            <a:chOff x="-45286550" y="3200500"/>
            <a:chExt cx="263875" cy="299325"/>
          </a:xfrm>
        </p:grpSpPr>
        <p:sp>
          <p:nvSpPr>
            <p:cNvPr id="8023" name="Google Shape;8023;p8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0"/>
          <p:cNvGrpSpPr/>
          <p:nvPr/>
        </p:nvGrpSpPr>
        <p:grpSpPr>
          <a:xfrm>
            <a:off x="3529733" y="3189639"/>
            <a:ext cx="312375" cy="354311"/>
            <a:chOff x="-45286550" y="3569900"/>
            <a:chExt cx="263875" cy="299300"/>
          </a:xfrm>
        </p:grpSpPr>
        <p:sp>
          <p:nvSpPr>
            <p:cNvPr id="8027" name="Google Shape;8027;p8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0"/>
          <p:cNvGrpSpPr/>
          <p:nvPr/>
        </p:nvGrpSpPr>
        <p:grpSpPr>
          <a:xfrm>
            <a:off x="3540920" y="3625988"/>
            <a:ext cx="290001" cy="355258"/>
            <a:chOff x="-45277900" y="3938500"/>
            <a:chExt cx="244975" cy="300100"/>
          </a:xfrm>
        </p:grpSpPr>
        <p:sp>
          <p:nvSpPr>
            <p:cNvPr id="8034" name="Google Shape;8034;p8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0"/>
          <p:cNvGrpSpPr/>
          <p:nvPr/>
        </p:nvGrpSpPr>
        <p:grpSpPr>
          <a:xfrm>
            <a:off x="2626869" y="4095090"/>
            <a:ext cx="355258" cy="355258"/>
            <a:chOff x="-44502875" y="3576975"/>
            <a:chExt cx="300100" cy="300100"/>
          </a:xfrm>
        </p:grpSpPr>
        <p:sp>
          <p:nvSpPr>
            <p:cNvPr id="8039" name="Google Shape;8039;p8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0"/>
          <p:cNvGrpSpPr/>
          <p:nvPr/>
        </p:nvGrpSpPr>
        <p:grpSpPr>
          <a:xfrm>
            <a:off x="4835456" y="1828361"/>
            <a:ext cx="356196" cy="354670"/>
            <a:chOff x="-13946200" y="3647075"/>
            <a:chExt cx="353650" cy="352100"/>
          </a:xfrm>
        </p:grpSpPr>
        <p:sp>
          <p:nvSpPr>
            <p:cNvPr id="8043" name="Google Shape;8043;p8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6618849" y="1387844"/>
            <a:ext cx="357002" cy="354267"/>
            <a:chOff x="-12163025" y="3214275"/>
            <a:chExt cx="354450" cy="351700"/>
          </a:xfrm>
        </p:grpSpPr>
        <p:sp>
          <p:nvSpPr>
            <p:cNvPr id="8050" name="Google Shape;8050;p8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0"/>
          <p:cNvGrpSpPr/>
          <p:nvPr/>
        </p:nvGrpSpPr>
        <p:grpSpPr>
          <a:xfrm>
            <a:off x="6619629" y="1827581"/>
            <a:ext cx="355441" cy="356232"/>
            <a:chOff x="-12160675" y="3647875"/>
            <a:chExt cx="352900" cy="353650"/>
          </a:xfrm>
        </p:grpSpPr>
        <p:sp>
          <p:nvSpPr>
            <p:cNvPr id="8054" name="Google Shape;8054;p8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6630345" y="2272036"/>
            <a:ext cx="354635" cy="356232"/>
            <a:chOff x="-12160675" y="4081850"/>
            <a:chExt cx="352100" cy="353650"/>
          </a:xfrm>
        </p:grpSpPr>
        <p:sp>
          <p:nvSpPr>
            <p:cNvPr id="8062" name="Google Shape;8062;p8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0"/>
          <p:cNvGrpSpPr/>
          <p:nvPr/>
        </p:nvGrpSpPr>
        <p:grpSpPr>
          <a:xfrm>
            <a:off x="4835311" y="2746480"/>
            <a:ext cx="355416" cy="355652"/>
            <a:chOff x="-10391650" y="3180600"/>
            <a:chExt cx="352875" cy="353075"/>
          </a:xfrm>
        </p:grpSpPr>
        <p:sp>
          <p:nvSpPr>
            <p:cNvPr id="8069" name="Google Shape;8069;p8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4835310" y="3223278"/>
            <a:ext cx="354635" cy="353890"/>
            <a:chOff x="-10390875" y="3616350"/>
            <a:chExt cx="352100" cy="351325"/>
          </a:xfrm>
        </p:grpSpPr>
        <p:sp>
          <p:nvSpPr>
            <p:cNvPr id="8076" name="Google Shape;8076;p8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0"/>
          <p:cNvGrpSpPr/>
          <p:nvPr/>
        </p:nvGrpSpPr>
        <p:grpSpPr>
          <a:xfrm>
            <a:off x="7502285" y="2747943"/>
            <a:ext cx="312585" cy="354670"/>
            <a:chOff x="-10370400" y="4049550"/>
            <a:chExt cx="310350" cy="352100"/>
          </a:xfrm>
        </p:grpSpPr>
        <p:sp>
          <p:nvSpPr>
            <p:cNvPr id="8080" name="Google Shape;8080;p8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6606541" y="2746884"/>
            <a:ext cx="379236" cy="354847"/>
            <a:chOff x="-8674650" y="3210975"/>
            <a:chExt cx="376525" cy="352275"/>
          </a:xfrm>
        </p:grpSpPr>
        <p:sp>
          <p:nvSpPr>
            <p:cNvPr id="8086" name="Google Shape;8086;p8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0"/>
          <p:cNvGrpSpPr/>
          <p:nvPr/>
        </p:nvGrpSpPr>
        <p:grpSpPr>
          <a:xfrm>
            <a:off x="5278038" y="1828361"/>
            <a:ext cx="356221" cy="354670"/>
            <a:chOff x="-13512225" y="3647075"/>
            <a:chExt cx="353675" cy="352100"/>
          </a:xfrm>
        </p:grpSpPr>
        <p:sp>
          <p:nvSpPr>
            <p:cNvPr id="8093" name="Google Shape;8093;p8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5288351" y="2272427"/>
            <a:ext cx="356221" cy="355451"/>
            <a:chOff x="-13512225" y="4080275"/>
            <a:chExt cx="353675" cy="352875"/>
          </a:xfrm>
        </p:grpSpPr>
        <p:sp>
          <p:nvSpPr>
            <p:cNvPr id="8104" name="Google Shape;8104;p8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0"/>
          <p:cNvGrpSpPr/>
          <p:nvPr/>
        </p:nvGrpSpPr>
        <p:grpSpPr>
          <a:xfrm>
            <a:off x="7061431" y="1419788"/>
            <a:ext cx="356196" cy="290379"/>
            <a:chOff x="-11728250" y="3245400"/>
            <a:chExt cx="353650" cy="288275"/>
          </a:xfrm>
        </p:grpSpPr>
        <p:sp>
          <p:nvSpPr>
            <p:cNvPr id="8116" name="Google Shape;8116;p8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0"/>
          <p:cNvGrpSpPr/>
          <p:nvPr/>
        </p:nvGrpSpPr>
        <p:grpSpPr>
          <a:xfrm>
            <a:off x="7093939" y="2272427"/>
            <a:ext cx="311804" cy="355451"/>
            <a:chOff x="-11703850" y="4081850"/>
            <a:chExt cx="309575" cy="352875"/>
          </a:xfrm>
        </p:grpSpPr>
        <p:sp>
          <p:nvSpPr>
            <p:cNvPr id="8122" name="Google Shape;8122;p8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0"/>
          <p:cNvGrpSpPr/>
          <p:nvPr/>
        </p:nvGrpSpPr>
        <p:grpSpPr>
          <a:xfrm>
            <a:off x="5282595" y="2746580"/>
            <a:ext cx="357002" cy="355451"/>
            <a:chOff x="-9958475" y="3180025"/>
            <a:chExt cx="354450" cy="352875"/>
          </a:xfrm>
        </p:grpSpPr>
        <p:sp>
          <p:nvSpPr>
            <p:cNvPr id="8131" name="Google Shape;8131;p8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0"/>
          <p:cNvGrpSpPr/>
          <p:nvPr/>
        </p:nvGrpSpPr>
        <p:grpSpPr>
          <a:xfrm>
            <a:off x="5291722" y="3222561"/>
            <a:ext cx="337966" cy="355325"/>
            <a:chOff x="-9949025" y="3615575"/>
            <a:chExt cx="335550" cy="352750"/>
          </a:xfrm>
        </p:grpSpPr>
        <p:sp>
          <p:nvSpPr>
            <p:cNvPr id="8135" name="Google Shape;8135;p8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0"/>
          <p:cNvGrpSpPr/>
          <p:nvPr/>
        </p:nvGrpSpPr>
        <p:grpSpPr>
          <a:xfrm>
            <a:off x="7926568" y="2746067"/>
            <a:ext cx="360175" cy="358423"/>
            <a:chOff x="-9961625" y="4048175"/>
            <a:chExt cx="357600" cy="355825"/>
          </a:xfrm>
        </p:grpSpPr>
        <p:sp>
          <p:nvSpPr>
            <p:cNvPr id="8139" name="Google Shape;8139;p8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0"/>
          <p:cNvGrpSpPr/>
          <p:nvPr/>
        </p:nvGrpSpPr>
        <p:grpSpPr>
          <a:xfrm>
            <a:off x="6613289" y="3221579"/>
            <a:ext cx="364959" cy="357289"/>
            <a:chOff x="-8680950" y="3624225"/>
            <a:chExt cx="362350" cy="354700"/>
          </a:xfrm>
        </p:grpSpPr>
        <p:sp>
          <p:nvSpPr>
            <p:cNvPr id="8146" name="Google Shape;8146;p8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0"/>
          <p:cNvGrpSpPr/>
          <p:nvPr/>
        </p:nvGrpSpPr>
        <p:grpSpPr>
          <a:xfrm>
            <a:off x="5749533" y="1387239"/>
            <a:ext cx="313365" cy="355476"/>
            <a:chOff x="-13056975" y="3212300"/>
            <a:chExt cx="311125" cy="352900"/>
          </a:xfrm>
        </p:grpSpPr>
        <p:sp>
          <p:nvSpPr>
            <p:cNvPr id="8153" name="Google Shape;8153;p8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0"/>
          <p:cNvGrpSpPr/>
          <p:nvPr/>
        </p:nvGrpSpPr>
        <p:grpSpPr>
          <a:xfrm>
            <a:off x="5726921" y="1828034"/>
            <a:ext cx="358588" cy="355325"/>
            <a:chOff x="-13077450" y="3647075"/>
            <a:chExt cx="356025" cy="352750"/>
          </a:xfrm>
        </p:grpSpPr>
        <p:sp>
          <p:nvSpPr>
            <p:cNvPr id="8158" name="Google Shape;8158;p8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5738027" y="2271633"/>
            <a:ext cx="357002" cy="357037"/>
            <a:chOff x="-13079025" y="4079475"/>
            <a:chExt cx="354450" cy="354450"/>
          </a:xfrm>
        </p:grpSpPr>
        <p:sp>
          <p:nvSpPr>
            <p:cNvPr id="8162" name="Google Shape;8162;p8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7511094" y="1387642"/>
            <a:ext cx="356221" cy="354670"/>
            <a:chOff x="-11292700" y="3213875"/>
            <a:chExt cx="353675" cy="352100"/>
          </a:xfrm>
        </p:grpSpPr>
        <p:sp>
          <p:nvSpPr>
            <p:cNvPr id="8167" name="Google Shape;8167;p8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7505152" y="1827581"/>
            <a:ext cx="368106" cy="356232"/>
            <a:chOff x="-11299000" y="3647875"/>
            <a:chExt cx="365475" cy="353650"/>
          </a:xfrm>
        </p:grpSpPr>
        <p:sp>
          <p:nvSpPr>
            <p:cNvPr id="8175" name="Google Shape;8175;p8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0"/>
          <p:cNvGrpSpPr/>
          <p:nvPr/>
        </p:nvGrpSpPr>
        <p:grpSpPr>
          <a:xfrm>
            <a:off x="7520614" y="2283532"/>
            <a:ext cx="357808" cy="333240"/>
            <a:chOff x="-11295075" y="4092875"/>
            <a:chExt cx="355250" cy="330825"/>
          </a:xfrm>
        </p:grpSpPr>
        <p:sp>
          <p:nvSpPr>
            <p:cNvPr id="8182" name="Google Shape;8182;p8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0"/>
          <p:cNvGrpSpPr/>
          <p:nvPr/>
        </p:nvGrpSpPr>
        <p:grpSpPr>
          <a:xfrm>
            <a:off x="5746214" y="2746580"/>
            <a:ext cx="312585" cy="355451"/>
            <a:chOff x="-9500075" y="3180800"/>
            <a:chExt cx="310350" cy="352875"/>
          </a:xfrm>
        </p:grpSpPr>
        <p:sp>
          <p:nvSpPr>
            <p:cNvPr id="8188" name="Google Shape;8188;p8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0"/>
          <p:cNvGrpSpPr/>
          <p:nvPr/>
        </p:nvGrpSpPr>
        <p:grpSpPr>
          <a:xfrm>
            <a:off x="5724005" y="3222095"/>
            <a:ext cx="356221" cy="356257"/>
            <a:chOff x="-9523700" y="3614000"/>
            <a:chExt cx="353675" cy="353675"/>
          </a:xfrm>
        </p:grpSpPr>
        <p:sp>
          <p:nvSpPr>
            <p:cNvPr id="8198" name="Google Shape;8198;p8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0"/>
          <p:cNvGrpSpPr/>
          <p:nvPr/>
        </p:nvGrpSpPr>
        <p:grpSpPr>
          <a:xfrm>
            <a:off x="7508956" y="3244737"/>
            <a:ext cx="356221" cy="354670"/>
            <a:chOff x="-9523700" y="4049550"/>
            <a:chExt cx="353675" cy="352100"/>
          </a:xfrm>
        </p:grpSpPr>
        <p:sp>
          <p:nvSpPr>
            <p:cNvPr id="8208" name="Google Shape;8208;p8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0"/>
          <p:cNvGrpSpPr/>
          <p:nvPr/>
        </p:nvGrpSpPr>
        <p:grpSpPr>
          <a:xfrm>
            <a:off x="7065071" y="3244710"/>
            <a:ext cx="357002" cy="311029"/>
            <a:chOff x="-8209150" y="3659675"/>
            <a:chExt cx="354450" cy="308775"/>
          </a:xfrm>
        </p:grpSpPr>
        <p:sp>
          <p:nvSpPr>
            <p:cNvPr id="8216" name="Google Shape;8216;p8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0"/>
          <p:cNvGrpSpPr/>
          <p:nvPr/>
        </p:nvGrpSpPr>
        <p:grpSpPr>
          <a:xfrm>
            <a:off x="6178632" y="2273623"/>
            <a:ext cx="356221" cy="353059"/>
            <a:chOff x="-12643475" y="4081850"/>
            <a:chExt cx="353675" cy="350500"/>
          </a:xfrm>
        </p:grpSpPr>
        <p:sp>
          <p:nvSpPr>
            <p:cNvPr id="8223" name="Google Shape;8223;p8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7" name="Google Shape;8227;p8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8" name="Google Shape;8228;p80"/>
          <p:cNvGrpSpPr/>
          <p:nvPr/>
        </p:nvGrpSpPr>
        <p:grpSpPr>
          <a:xfrm>
            <a:off x="7961232" y="2283532"/>
            <a:ext cx="356221" cy="333240"/>
            <a:chOff x="-10858725" y="4092875"/>
            <a:chExt cx="353675" cy="330825"/>
          </a:xfrm>
        </p:grpSpPr>
        <p:sp>
          <p:nvSpPr>
            <p:cNvPr id="8229" name="Google Shape;8229;p8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0"/>
          <p:cNvGrpSpPr/>
          <p:nvPr/>
        </p:nvGrpSpPr>
        <p:grpSpPr>
          <a:xfrm>
            <a:off x="6219755" y="3222498"/>
            <a:ext cx="252278" cy="355451"/>
            <a:chOff x="-9039300" y="3614000"/>
            <a:chExt cx="250475" cy="352875"/>
          </a:xfrm>
        </p:grpSpPr>
        <p:sp>
          <p:nvSpPr>
            <p:cNvPr id="8236" name="Google Shape;8236;p8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0"/>
          <p:cNvGrpSpPr/>
          <p:nvPr/>
        </p:nvGrpSpPr>
        <p:grpSpPr>
          <a:xfrm>
            <a:off x="7951721" y="3244737"/>
            <a:ext cx="354635" cy="354670"/>
            <a:chOff x="-9088150" y="4049550"/>
            <a:chExt cx="352100" cy="352100"/>
          </a:xfrm>
        </p:grpSpPr>
        <p:sp>
          <p:nvSpPr>
            <p:cNvPr id="8239" name="Google Shape;8239;p8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0"/>
          <p:cNvGrpSpPr/>
          <p:nvPr/>
        </p:nvGrpSpPr>
        <p:grpSpPr>
          <a:xfrm>
            <a:off x="7086085" y="2746970"/>
            <a:ext cx="315757" cy="354670"/>
            <a:chOff x="-8191825" y="3174500"/>
            <a:chExt cx="313500" cy="352100"/>
          </a:xfrm>
        </p:grpSpPr>
        <p:sp>
          <p:nvSpPr>
            <p:cNvPr id="8246" name="Google Shape;8246;p8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35443" y="1387491"/>
            <a:ext cx="356221" cy="354973"/>
            <a:chOff x="-13947000" y="3212800"/>
            <a:chExt cx="353675" cy="352400"/>
          </a:xfrm>
        </p:grpSpPr>
        <p:sp>
          <p:nvSpPr>
            <p:cNvPr id="8250" name="Google Shape;8250;p8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8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0"/>
          <p:cNvGrpSpPr/>
          <p:nvPr/>
        </p:nvGrpSpPr>
        <p:grpSpPr>
          <a:xfrm>
            <a:off x="5278038" y="1386849"/>
            <a:ext cx="356221" cy="356257"/>
            <a:chOff x="-13512225" y="3211525"/>
            <a:chExt cx="353675" cy="353675"/>
          </a:xfrm>
        </p:grpSpPr>
        <p:sp>
          <p:nvSpPr>
            <p:cNvPr id="8254" name="Google Shape;8254;p8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0"/>
          <p:cNvGrpSpPr/>
          <p:nvPr/>
        </p:nvGrpSpPr>
        <p:grpSpPr>
          <a:xfrm>
            <a:off x="6168320" y="1387239"/>
            <a:ext cx="356221" cy="355476"/>
            <a:chOff x="-12643475" y="3212300"/>
            <a:chExt cx="353675" cy="352900"/>
          </a:xfrm>
        </p:grpSpPr>
        <p:sp>
          <p:nvSpPr>
            <p:cNvPr id="8260" name="Google Shape;8260;p8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0"/>
          <p:cNvGrpSpPr/>
          <p:nvPr/>
        </p:nvGrpSpPr>
        <p:grpSpPr>
          <a:xfrm>
            <a:off x="6168320" y="1839013"/>
            <a:ext cx="356221" cy="333366"/>
            <a:chOff x="-12643475" y="3657325"/>
            <a:chExt cx="353675" cy="330950"/>
          </a:xfrm>
        </p:grpSpPr>
        <p:sp>
          <p:nvSpPr>
            <p:cNvPr id="8270" name="Google Shape;8270;p8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7951322" y="1387642"/>
            <a:ext cx="355416" cy="354670"/>
            <a:chOff x="-10857925" y="3213875"/>
            <a:chExt cx="352875" cy="352100"/>
          </a:xfrm>
        </p:grpSpPr>
        <p:sp>
          <p:nvSpPr>
            <p:cNvPr id="8277" name="Google Shape;8277;p8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6168237" y="2747071"/>
            <a:ext cx="356096" cy="354469"/>
            <a:chOff x="-9089725" y="3180200"/>
            <a:chExt cx="353550" cy="351900"/>
          </a:xfrm>
        </p:grpSpPr>
        <p:sp>
          <p:nvSpPr>
            <p:cNvPr id="8288" name="Google Shape;8288;p8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0"/>
          <p:cNvGrpSpPr/>
          <p:nvPr/>
        </p:nvGrpSpPr>
        <p:grpSpPr>
          <a:xfrm>
            <a:off x="7060235" y="1826875"/>
            <a:ext cx="358588" cy="357642"/>
            <a:chOff x="7083760" y="1971660"/>
            <a:chExt cx="358588" cy="357642"/>
          </a:xfrm>
        </p:grpSpPr>
        <p:sp>
          <p:nvSpPr>
            <p:cNvPr id="8291" name="Google Shape;8291;p8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8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4" name="Google Shape;8304;p8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8"/>
        <p:cNvGrpSpPr/>
        <p:nvPr/>
      </p:nvGrpSpPr>
      <p:grpSpPr>
        <a:xfrm>
          <a:off x="0" y="0"/>
          <a:ext cx="0" cy="0"/>
          <a:chOff x="0" y="0"/>
          <a:chExt cx="0" cy="0"/>
        </a:xfrm>
      </p:grpSpPr>
      <p:sp>
        <p:nvSpPr>
          <p:cNvPr id="8309" name="Google Shape;8309;p8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0" name="Google Shape;8310;p81"/>
          <p:cNvGrpSpPr/>
          <p:nvPr/>
        </p:nvGrpSpPr>
        <p:grpSpPr>
          <a:xfrm>
            <a:off x="719610" y="2243507"/>
            <a:ext cx="452798" cy="449473"/>
            <a:chOff x="-21322300" y="3693325"/>
            <a:chExt cx="306400" cy="304150"/>
          </a:xfrm>
        </p:grpSpPr>
        <p:sp>
          <p:nvSpPr>
            <p:cNvPr id="8311" name="Google Shape;8311;p8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1"/>
          <p:cNvGrpSpPr/>
          <p:nvPr/>
        </p:nvGrpSpPr>
        <p:grpSpPr>
          <a:xfrm>
            <a:off x="719019" y="2810244"/>
            <a:ext cx="453980" cy="422540"/>
            <a:chOff x="-21322300" y="4077125"/>
            <a:chExt cx="307200" cy="285925"/>
          </a:xfrm>
        </p:grpSpPr>
        <p:sp>
          <p:nvSpPr>
            <p:cNvPr id="8316" name="Google Shape;8316;p8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1"/>
          <p:cNvGrpSpPr/>
          <p:nvPr/>
        </p:nvGrpSpPr>
        <p:grpSpPr>
          <a:xfrm>
            <a:off x="3496195" y="1689128"/>
            <a:ext cx="451653" cy="450212"/>
            <a:chOff x="-19394200" y="3333800"/>
            <a:chExt cx="305625" cy="304650"/>
          </a:xfrm>
        </p:grpSpPr>
        <p:sp>
          <p:nvSpPr>
            <p:cNvPr id="8329" name="Google Shape;8329;p8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1"/>
          <p:cNvGrpSpPr/>
          <p:nvPr/>
        </p:nvGrpSpPr>
        <p:grpSpPr>
          <a:xfrm>
            <a:off x="3495032" y="2243580"/>
            <a:ext cx="453980" cy="449325"/>
            <a:chOff x="-19396575" y="3708500"/>
            <a:chExt cx="307200" cy="304050"/>
          </a:xfrm>
        </p:grpSpPr>
        <p:sp>
          <p:nvSpPr>
            <p:cNvPr id="8339" name="Google Shape;8339;p8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1"/>
          <p:cNvGrpSpPr/>
          <p:nvPr/>
        </p:nvGrpSpPr>
        <p:grpSpPr>
          <a:xfrm>
            <a:off x="3489212" y="2796461"/>
            <a:ext cx="465618" cy="450101"/>
            <a:chOff x="-19394200" y="4084200"/>
            <a:chExt cx="315075" cy="304575"/>
          </a:xfrm>
        </p:grpSpPr>
        <p:sp>
          <p:nvSpPr>
            <p:cNvPr id="8343" name="Google Shape;8343;p8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1"/>
          <p:cNvGrpSpPr/>
          <p:nvPr/>
        </p:nvGrpSpPr>
        <p:grpSpPr>
          <a:xfrm>
            <a:off x="6294923" y="1689001"/>
            <a:ext cx="400447" cy="450470"/>
            <a:chOff x="-17526750" y="3309200"/>
            <a:chExt cx="270975" cy="304825"/>
          </a:xfrm>
        </p:grpSpPr>
        <p:sp>
          <p:nvSpPr>
            <p:cNvPr id="8350" name="Google Shape;8350;p8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1"/>
          <p:cNvGrpSpPr/>
          <p:nvPr/>
        </p:nvGrpSpPr>
        <p:grpSpPr>
          <a:xfrm>
            <a:off x="6271075" y="2244173"/>
            <a:ext cx="448143" cy="448143"/>
            <a:chOff x="-17542500" y="3684100"/>
            <a:chExt cx="303250" cy="303250"/>
          </a:xfrm>
        </p:grpSpPr>
        <p:sp>
          <p:nvSpPr>
            <p:cNvPr id="8356" name="Google Shape;8356;p8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1"/>
          <p:cNvGrpSpPr/>
          <p:nvPr/>
        </p:nvGrpSpPr>
        <p:grpSpPr>
          <a:xfrm>
            <a:off x="6270484" y="2810817"/>
            <a:ext cx="449325" cy="421395"/>
            <a:chOff x="-17542500" y="4068450"/>
            <a:chExt cx="304050" cy="285150"/>
          </a:xfrm>
        </p:grpSpPr>
        <p:sp>
          <p:nvSpPr>
            <p:cNvPr id="8364" name="Google Shape;8364;p8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1"/>
          <p:cNvGrpSpPr/>
          <p:nvPr/>
        </p:nvGrpSpPr>
        <p:grpSpPr>
          <a:xfrm>
            <a:off x="3500906" y="3342211"/>
            <a:ext cx="343404" cy="449325"/>
            <a:chOff x="-15652200" y="3335975"/>
            <a:chExt cx="232375" cy="304050"/>
          </a:xfrm>
        </p:grpSpPr>
        <p:sp>
          <p:nvSpPr>
            <p:cNvPr id="8371" name="Google Shape;8371;p8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1274819" y="2243729"/>
            <a:ext cx="449325" cy="449030"/>
            <a:chOff x="-20945825" y="3692175"/>
            <a:chExt cx="304050" cy="303850"/>
          </a:xfrm>
        </p:grpSpPr>
        <p:sp>
          <p:nvSpPr>
            <p:cNvPr id="8381" name="Google Shape;8381;p8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1"/>
          <p:cNvGrpSpPr/>
          <p:nvPr/>
        </p:nvGrpSpPr>
        <p:grpSpPr>
          <a:xfrm>
            <a:off x="4081644" y="1689848"/>
            <a:ext cx="372516" cy="448771"/>
            <a:chOff x="-18994100" y="3334775"/>
            <a:chExt cx="252075" cy="303675"/>
          </a:xfrm>
        </p:grpSpPr>
        <p:sp>
          <p:nvSpPr>
            <p:cNvPr id="8386" name="Google Shape;8386;p8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1"/>
          <p:cNvGrpSpPr/>
          <p:nvPr/>
        </p:nvGrpSpPr>
        <p:grpSpPr>
          <a:xfrm>
            <a:off x="4096200" y="2244743"/>
            <a:ext cx="343404" cy="446998"/>
            <a:chOff x="-18983850" y="3710075"/>
            <a:chExt cx="232375" cy="302475"/>
          </a:xfrm>
        </p:grpSpPr>
        <p:sp>
          <p:nvSpPr>
            <p:cNvPr id="8391" name="Google Shape;8391;p8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1"/>
          <p:cNvGrpSpPr/>
          <p:nvPr/>
        </p:nvGrpSpPr>
        <p:grpSpPr>
          <a:xfrm>
            <a:off x="1274247" y="1689573"/>
            <a:ext cx="450470" cy="449325"/>
            <a:chOff x="-20946600" y="3317850"/>
            <a:chExt cx="304825" cy="304050"/>
          </a:xfrm>
        </p:grpSpPr>
        <p:sp>
          <p:nvSpPr>
            <p:cNvPr id="8396" name="Google Shape;8396;p8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1"/>
          <p:cNvGrpSpPr/>
          <p:nvPr/>
        </p:nvGrpSpPr>
        <p:grpSpPr>
          <a:xfrm>
            <a:off x="1300422" y="2797442"/>
            <a:ext cx="398119" cy="448143"/>
            <a:chOff x="-20930075" y="4066100"/>
            <a:chExt cx="269400" cy="303250"/>
          </a:xfrm>
        </p:grpSpPr>
        <p:sp>
          <p:nvSpPr>
            <p:cNvPr id="8400" name="Google Shape;8400;p8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1"/>
          <p:cNvGrpSpPr/>
          <p:nvPr/>
        </p:nvGrpSpPr>
        <p:grpSpPr>
          <a:xfrm>
            <a:off x="4042667" y="2797422"/>
            <a:ext cx="450470" cy="448180"/>
            <a:chOff x="-19020075" y="4084200"/>
            <a:chExt cx="304825" cy="303275"/>
          </a:xfrm>
        </p:grpSpPr>
        <p:sp>
          <p:nvSpPr>
            <p:cNvPr id="8403" name="Google Shape;8403;p8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1"/>
          <p:cNvGrpSpPr/>
          <p:nvPr/>
        </p:nvGrpSpPr>
        <p:grpSpPr>
          <a:xfrm>
            <a:off x="6859931" y="1689001"/>
            <a:ext cx="396937" cy="450470"/>
            <a:chOff x="-17149475" y="3309200"/>
            <a:chExt cx="268600" cy="304825"/>
          </a:xfrm>
        </p:grpSpPr>
        <p:sp>
          <p:nvSpPr>
            <p:cNvPr id="8413" name="Google Shape;8413;p8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1"/>
          <p:cNvGrpSpPr/>
          <p:nvPr/>
        </p:nvGrpSpPr>
        <p:grpSpPr>
          <a:xfrm>
            <a:off x="6833737" y="2258120"/>
            <a:ext cx="449325" cy="420249"/>
            <a:chOff x="-17168375" y="3692750"/>
            <a:chExt cx="304050" cy="284375"/>
          </a:xfrm>
        </p:grpSpPr>
        <p:sp>
          <p:nvSpPr>
            <p:cNvPr id="8416" name="Google Shape;8416;p8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6830246" y="2796852"/>
            <a:ext cx="456308" cy="449325"/>
            <a:chOff x="-17170750" y="4058800"/>
            <a:chExt cx="308775" cy="304050"/>
          </a:xfrm>
        </p:grpSpPr>
        <p:sp>
          <p:nvSpPr>
            <p:cNvPr id="8424" name="Google Shape;8424;p8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1"/>
          <p:cNvGrpSpPr/>
          <p:nvPr/>
        </p:nvGrpSpPr>
        <p:grpSpPr>
          <a:xfrm>
            <a:off x="5692143" y="3343358"/>
            <a:ext cx="450470" cy="446998"/>
            <a:chOff x="-15688425" y="3707725"/>
            <a:chExt cx="304825" cy="302475"/>
          </a:xfrm>
        </p:grpSpPr>
        <p:sp>
          <p:nvSpPr>
            <p:cNvPr id="8442" name="Google Shape;8442;p8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1"/>
          <p:cNvGrpSpPr/>
          <p:nvPr/>
        </p:nvGrpSpPr>
        <p:grpSpPr>
          <a:xfrm>
            <a:off x="1836300" y="1690441"/>
            <a:ext cx="451653" cy="447589"/>
            <a:chOff x="-20572500" y="3319025"/>
            <a:chExt cx="305625" cy="302875"/>
          </a:xfrm>
        </p:grpSpPr>
        <p:sp>
          <p:nvSpPr>
            <p:cNvPr id="8449" name="Google Shape;8449;p8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1"/>
          <p:cNvGrpSpPr/>
          <p:nvPr/>
        </p:nvGrpSpPr>
        <p:grpSpPr>
          <a:xfrm>
            <a:off x="1837463" y="2305410"/>
            <a:ext cx="449325" cy="325670"/>
            <a:chOff x="-20571700" y="3722875"/>
            <a:chExt cx="304050" cy="220375"/>
          </a:xfrm>
        </p:grpSpPr>
        <p:sp>
          <p:nvSpPr>
            <p:cNvPr id="8452" name="Google Shape;8452;p8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1"/>
          <p:cNvGrpSpPr/>
          <p:nvPr/>
        </p:nvGrpSpPr>
        <p:grpSpPr>
          <a:xfrm>
            <a:off x="1836891" y="2796278"/>
            <a:ext cx="450470" cy="450470"/>
            <a:chOff x="-20571700" y="4066875"/>
            <a:chExt cx="304825" cy="304825"/>
          </a:xfrm>
        </p:grpSpPr>
        <p:sp>
          <p:nvSpPr>
            <p:cNvPr id="8460" name="Google Shape;8460;p8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1"/>
          <p:cNvGrpSpPr/>
          <p:nvPr/>
        </p:nvGrpSpPr>
        <p:grpSpPr>
          <a:xfrm>
            <a:off x="4603593" y="1688259"/>
            <a:ext cx="453980" cy="451948"/>
            <a:chOff x="-18645175" y="3334200"/>
            <a:chExt cx="307200" cy="305825"/>
          </a:xfrm>
        </p:grpSpPr>
        <p:sp>
          <p:nvSpPr>
            <p:cNvPr id="8467" name="Google Shape;8467;p8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1"/>
          <p:cNvGrpSpPr/>
          <p:nvPr/>
        </p:nvGrpSpPr>
        <p:grpSpPr>
          <a:xfrm>
            <a:off x="4604184" y="2242989"/>
            <a:ext cx="452798" cy="450507"/>
            <a:chOff x="-18645175" y="3708500"/>
            <a:chExt cx="306400" cy="304850"/>
          </a:xfrm>
        </p:grpSpPr>
        <p:sp>
          <p:nvSpPr>
            <p:cNvPr id="8473" name="Google Shape;8473;p8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1"/>
          <p:cNvGrpSpPr/>
          <p:nvPr/>
        </p:nvGrpSpPr>
        <p:grpSpPr>
          <a:xfrm>
            <a:off x="4601857" y="2795630"/>
            <a:ext cx="457453" cy="451763"/>
            <a:chOff x="-18647525" y="4082625"/>
            <a:chExt cx="309550" cy="305700"/>
          </a:xfrm>
        </p:grpSpPr>
        <p:sp>
          <p:nvSpPr>
            <p:cNvPr id="8481" name="Google Shape;8481;p8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1"/>
          <p:cNvGrpSpPr/>
          <p:nvPr/>
        </p:nvGrpSpPr>
        <p:grpSpPr>
          <a:xfrm>
            <a:off x="7412241" y="1689592"/>
            <a:ext cx="395755" cy="449288"/>
            <a:chOff x="-16775350" y="3309200"/>
            <a:chExt cx="267800" cy="304025"/>
          </a:xfrm>
        </p:grpSpPr>
        <p:sp>
          <p:nvSpPr>
            <p:cNvPr id="8486" name="Google Shape;8486;p8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1"/>
          <p:cNvGrpSpPr/>
          <p:nvPr/>
        </p:nvGrpSpPr>
        <p:grpSpPr>
          <a:xfrm>
            <a:off x="7412241" y="2241827"/>
            <a:ext cx="395755" cy="452835"/>
            <a:chOff x="-16775350" y="3683300"/>
            <a:chExt cx="267800" cy="306425"/>
          </a:xfrm>
        </p:grpSpPr>
        <p:sp>
          <p:nvSpPr>
            <p:cNvPr id="8490" name="Google Shape;8490;p8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1"/>
          <p:cNvGrpSpPr/>
          <p:nvPr/>
        </p:nvGrpSpPr>
        <p:grpSpPr>
          <a:xfrm>
            <a:off x="7384292" y="2796870"/>
            <a:ext cx="451653" cy="449288"/>
            <a:chOff x="-16794250" y="4058225"/>
            <a:chExt cx="305625" cy="304025"/>
          </a:xfrm>
        </p:grpSpPr>
        <p:sp>
          <p:nvSpPr>
            <p:cNvPr id="8494" name="Google Shape;8494;p8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8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81"/>
          <p:cNvGrpSpPr/>
          <p:nvPr/>
        </p:nvGrpSpPr>
        <p:grpSpPr>
          <a:xfrm>
            <a:off x="2385709" y="1689573"/>
            <a:ext cx="457453" cy="449325"/>
            <a:chOff x="-20199150" y="3317850"/>
            <a:chExt cx="309550" cy="304050"/>
          </a:xfrm>
        </p:grpSpPr>
        <p:sp>
          <p:nvSpPr>
            <p:cNvPr id="8505" name="Google Shape;8505;p8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1"/>
          <p:cNvGrpSpPr/>
          <p:nvPr/>
        </p:nvGrpSpPr>
        <p:grpSpPr>
          <a:xfrm>
            <a:off x="2388036" y="2242861"/>
            <a:ext cx="452798" cy="450766"/>
            <a:chOff x="-20199150" y="3693150"/>
            <a:chExt cx="306400" cy="305025"/>
          </a:xfrm>
        </p:grpSpPr>
        <p:sp>
          <p:nvSpPr>
            <p:cNvPr id="8513" name="Google Shape;8513;p8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1"/>
          <p:cNvGrpSpPr/>
          <p:nvPr/>
        </p:nvGrpSpPr>
        <p:grpSpPr>
          <a:xfrm>
            <a:off x="2388609" y="2795687"/>
            <a:ext cx="451653" cy="451653"/>
            <a:chOff x="-20197575" y="4066875"/>
            <a:chExt cx="305625" cy="305625"/>
          </a:xfrm>
        </p:grpSpPr>
        <p:sp>
          <p:nvSpPr>
            <p:cNvPr id="8520" name="Google Shape;8520;p8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5170827" y="1687520"/>
            <a:ext cx="449325" cy="453426"/>
            <a:chOff x="-18271050" y="3333200"/>
            <a:chExt cx="304050" cy="306825"/>
          </a:xfrm>
        </p:grpSpPr>
        <p:sp>
          <p:nvSpPr>
            <p:cNvPr id="8529" name="Google Shape;8529;p8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1"/>
          <p:cNvGrpSpPr/>
          <p:nvPr/>
        </p:nvGrpSpPr>
        <p:grpSpPr>
          <a:xfrm>
            <a:off x="5171399" y="2244171"/>
            <a:ext cx="448180" cy="448143"/>
            <a:chOff x="-18270275" y="3710875"/>
            <a:chExt cx="303275" cy="303250"/>
          </a:xfrm>
        </p:grpSpPr>
        <p:sp>
          <p:nvSpPr>
            <p:cNvPr id="8535" name="Google Shape;8535;p8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1"/>
          <p:cNvGrpSpPr/>
          <p:nvPr/>
        </p:nvGrpSpPr>
        <p:grpSpPr>
          <a:xfrm>
            <a:off x="5224951" y="2797422"/>
            <a:ext cx="341076" cy="448180"/>
            <a:chOff x="-18234025" y="4084200"/>
            <a:chExt cx="230800" cy="303275"/>
          </a:xfrm>
        </p:grpSpPr>
        <p:sp>
          <p:nvSpPr>
            <p:cNvPr id="8542" name="Google Shape;8542;p8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1"/>
          <p:cNvGrpSpPr/>
          <p:nvPr/>
        </p:nvGrpSpPr>
        <p:grpSpPr>
          <a:xfrm>
            <a:off x="2337506" y="3341641"/>
            <a:ext cx="449325" cy="450470"/>
            <a:chOff x="-16419350" y="3308400"/>
            <a:chExt cx="304050" cy="304825"/>
          </a:xfrm>
        </p:grpSpPr>
        <p:sp>
          <p:nvSpPr>
            <p:cNvPr id="8546" name="Google Shape;8546;p8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1"/>
          <p:cNvGrpSpPr/>
          <p:nvPr/>
        </p:nvGrpSpPr>
        <p:grpSpPr>
          <a:xfrm>
            <a:off x="4609062" y="3340423"/>
            <a:ext cx="395755" cy="452872"/>
            <a:chOff x="-16401225" y="3683275"/>
            <a:chExt cx="267800" cy="306450"/>
          </a:xfrm>
        </p:grpSpPr>
        <p:sp>
          <p:nvSpPr>
            <p:cNvPr id="8554" name="Google Shape;8554;p8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1"/>
          <p:cNvGrpSpPr/>
          <p:nvPr/>
        </p:nvGrpSpPr>
        <p:grpSpPr>
          <a:xfrm>
            <a:off x="7974511" y="2797062"/>
            <a:ext cx="450470" cy="448180"/>
            <a:chOff x="-16419350" y="4058200"/>
            <a:chExt cx="304825" cy="303275"/>
          </a:xfrm>
        </p:grpSpPr>
        <p:sp>
          <p:nvSpPr>
            <p:cNvPr id="8562" name="Google Shape;8562;p8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4001398" y="3343080"/>
            <a:ext cx="450507" cy="447589"/>
            <a:chOff x="-15296200" y="3326900"/>
            <a:chExt cx="304850" cy="302875"/>
          </a:xfrm>
        </p:grpSpPr>
        <p:sp>
          <p:nvSpPr>
            <p:cNvPr id="8570" name="Google Shape;8570;p8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2917051" y="1706881"/>
            <a:ext cx="486566" cy="414708"/>
            <a:chOff x="-19835275" y="3330250"/>
            <a:chExt cx="329250" cy="280625"/>
          </a:xfrm>
        </p:grpSpPr>
        <p:sp>
          <p:nvSpPr>
            <p:cNvPr id="8576" name="Google Shape;8576;p8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2935080" y="2243470"/>
            <a:ext cx="450507" cy="449547"/>
            <a:chOff x="-19822675" y="3692750"/>
            <a:chExt cx="304850" cy="304200"/>
          </a:xfrm>
        </p:grpSpPr>
        <p:sp>
          <p:nvSpPr>
            <p:cNvPr id="8580" name="Google Shape;8580;p8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2935672" y="2796278"/>
            <a:ext cx="449325" cy="450470"/>
            <a:chOff x="-19822675" y="4066875"/>
            <a:chExt cx="304050" cy="304825"/>
          </a:xfrm>
        </p:grpSpPr>
        <p:sp>
          <p:nvSpPr>
            <p:cNvPr id="8586" name="Google Shape;8586;p8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5744740" y="1689571"/>
            <a:ext cx="399302" cy="449325"/>
            <a:chOff x="-17878825" y="3334400"/>
            <a:chExt cx="270200" cy="304050"/>
          </a:xfrm>
        </p:grpSpPr>
        <p:sp>
          <p:nvSpPr>
            <p:cNvPr id="8593" name="Google Shape;8593;p8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5718565" y="2242416"/>
            <a:ext cx="451653" cy="451653"/>
            <a:chOff x="-17896150" y="3709300"/>
            <a:chExt cx="305625" cy="305625"/>
          </a:xfrm>
        </p:grpSpPr>
        <p:sp>
          <p:nvSpPr>
            <p:cNvPr id="8601" name="Google Shape;8601;p8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1"/>
          <p:cNvGrpSpPr/>
          <p:nvPr/>
        </p:nvGrpSpPr>
        <p:grpSpPr>
          <a:xfrm>
            <a:off x="5746495" y="2795686"/>
            <a:ext cx="395792" cy="451653"/>
            <a:chOff x="-17878025" y="4082625"/>
            <a:chExt cx="267825" cy="305625"/>
          </a:xfrm>
        </p:grpSpPr>
        <p:sp>
          <p:nvSpPr>
            <p:cNvPr id="8606" name="Google Shape;8606;p8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2890388" y="3355015"/>
            <a:ext cx="450507" cy="423722"/>
            <a:chOff x="-16044450" y="3317850"/>
            <a:chExt cx="304850" cy="286725"/>
          </a:xfrm>
        </p:grpSpPr>
        <p:sp>
          <p:nvSpPr>
            <p:cNvPr id="8614" name="Google Shape;8614;p8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8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81"/>
          <p:cNvGrpSpPr/>
          <p:nvPr/>
        </p:nvGrpSpPr>
        <p:grpSpPr>
          <a:xfrm>
            <a:off x="8012905" y="2243724"/>
            <a:ext cx="373662" cy="449030"/>
            <a:chOff x="-16018450" y="4058400"/>
            <a:chExt cx="252850" cy="303850"/>
          </a:xfrm>
        </p:grpSpPr>
        <p:sp>
          <p:nvSpPr>
            <p:cNvPr id="8620" name="Google Shape;8620;p8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4" name="Google Shape;8624;p8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29"/>
        <p:cNvGrpSpPr/>
        <p:nvPr/>
      </p:nvGrpSpPr>
      <p:grpSpPr>
        <a:xfrm>
          <a:off x="0" y="0"/>
          <a:ext cx="0" cy="0"/>
          <a:chOff x="0" y="0"/>
          <a:chExt cx="0" cy="0"/>
        </a:xfrm>
      </p:grpSpPr>
      <p:grpSp>
        <p:nvGrpSpPr>
          <p:cNvPr id="8630" name="Google Shape;8630;p82"/>
          <p:cNvGrpSpPr/>
          <p:nvPr/>
        </p:nvGrpSpPr>
        <p:grpSpPr>
          <a:xfrm>
            <a:off x="829817" y="1689241"/>
            <a:ext cx="442337" cy="419623"/>
            <a:chOff x="-6696925" y="3272575"/>
            <a:chExt cx="307200" cy="291425"/>
          </a:xfrm>
        </p:grpSpPr>
        <p:sp>
          <p:nvSpPr>
            <p:cNvPr id="8631" name="Google Shape;8631;p8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2"/>
          <p:cNvGrpSpPr/>
          <p:nvPr/>
        </p:nvGrpSpPr>
        <p:grpSpPr>
          <a:xfrm>
            <a:off x="829799" y="2204636"/>
            <a:ext cx="442373" cy="420775"/>
            <a:chOff x="-6690625" y="3631325"/>
            <a:chExt cx="307225" cy="292225"/>
          </a:xfrm>
        </p:grpSpPr>
        <p:sp>
          <p:nvSpPr>
            <p:cNvPr id="8634" name="Google Shape;8634;p8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2"/>
          <p:cNvGrpSpPr/>
          <p:nvPr/>
        </p:nvGrpSpPr>
        <p:grpSpPr>
          <a:xfrm>
            <a:off x="851921" y="2756972"/>
            <a:ext cx="421927" cy="419371"/>
            <a:chOff x="-6689825" y="3992050"/>
            <a:chExt cx="293025" cy="291250"/>
          </a:xfrm>
        </p:grpSpPr>
        <p:sp>
          <p:nvSpPr>
            <p:cNvPr id="8640" name="Google Shape;8640;p8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2"/>
          <p:cNvGrpSpPr/>
          <p:nvPr/>
        </p:nvGrpSpPr>
        <p:grpSpPr>
          <a:xfrm>
            <a:off x="3535232" y="2205192"/>
            <a:ext cx="423043" cy="419659"/>
            <a:chOff x="-4837325" y="3612425"/>
            <a:chExt cx="293800" cy="291450"/>
          </a:xfrm>
        </p:grpSpPr>
        <p:sp>
          <p:nvSpPr>
            <p:cNvPr id="8654" name="Google Shape;8654;p8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2"/>
          <p:cNvGrpSpPr/>
          <p:nvPr/>
        </p:nvGrpSpPr>
        <p:grpSpPr>
          <a:xfrm>
            <a:off x="3548265" y="2756826"/>
            <a:ext cx="420775" cy="419659"/>
            <a:chOff x="-4837325" y="3971575"/>
            <a:chExt cx="292225" cy="291450"/>
          </a:xfrm>
        </p:grpSpPr>
        <p:sp>
          <p:nvSpPr>
            <p:cNvPr id="8658" name="Google Shape;8658;p8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2"/>
          <p:cNvGrpSpPr/>
          <p:nvPr/>
        </p:nvGrpSpPr>
        <p:grpSpPr>
          <a:xfrm>
            <a:off x="6240279" y="1714185"/>
            <a:ext cx="430998" cy="369730"/>
            <a:chOff x="-3037625" y="3254850"/>
            <a:chExt cx="299325" cy="256775"/>
          </a:xfrm>
        </p:grpSpPr>
        <p:sp>
          <p:nvSpPr>
            <p:cNvPr id="8665" name="Google Shape;8665;p8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2"/>
          <p:cNvGrpSpPr/>
          <p:nvPr/>
        </p:nvGrpSpPr>
        <p:grpSpPr>
          <a:xfrm>
            <a:off x="6244239" y="2204615"/>
            <a:ext cx="423079" cy="420811"/>
            <a:chOff x="-3031325" y="3597450"/>
            <a:chExt cx="293825" cy="292250"/>
          </a:xfrm>
        </p:grpSpPr>
        <p:sp>
          <p:nvSpPr>
            <p:cNvPr id="8670" name="Google Shape;8670;p8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2"/>
          <p:cNvGrpSpPr/>
          <p:nvPr/>
        </p:nvGrpSpPr>
        <p:grpSpPr>
          <a:xfrm>
            <a:off x="6256714" y="2781214"/>
            <a:ext cx="421927" cy="370882"/>
            <a:chOff x="-3030525" y="3973150"/>
            <a:chExt cx="293025" cy="257575"/>
          </a:xfrm>
        </p:grpSpPr>
        <p:sp>
          <p:nvSpPr>
            <p:cNvPr id="8675" name="Google Shape;8675;p8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2"/>
          <p:cNvGrpSpPr/>
          <p:nvPr/>
        </p:nvGrpSpPr>
        <p:grpSpPr>
          <a:xfrm>
            <a:off x="1358307" y="3369426"/>
            <a:ext cx="421927" cy="297195"/>
            <a:chOff x="-1199300" y="3279250"/>
            <a:chExt cx="293025" cy="206400"/>
          </a:xfrm>
        </p:grpSpPr>
        <p:sp>
          <p:nvSpPr>
            <p:cNvPr id="8678" name="Google Shape;8678;p8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2"/>
          <p:cNvGrpSpPr/>
          <p:nvPr/>
        </p:nvGrpSpPr>
        <p:grpSpPr>
          <a:xfrm>
            <a:off x="1365393" y="1688773"/>
            <a:ext cx="444605" cy="420559"/>
            <a:chOff x="-6338550" y="3272950"/>
            <a:chExt cx="308775" cy="292075"/>
          </a:xfrm>
        </p:grpSpPr>
        <p:sp>
          <p:nvSpPr>
            <p:cNvPr id="8683" name="Google Shape;8683;p8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2"/>
          <p:cNvGrpSpPr/>
          <p:nvPr/>
        </p:nvGrpSpPr>
        <p:grpSpPr>
          <a:xfrm>
            <a:off x="1376732" y="2205194"/>
            <a:ext cx="421927" cy="419659"/>
            <a:chOff x="-6329100" y="3632100"/>
            <a:chExt cx="293025" cy="291450"/>
          </a:xfrm>
        </p:grpSpPr>
        <p:sp>
          <p:nvSpPr>
            <p:cNvPr id="8687" name="Google Shape;8687;p8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2"/>
          <p:cNvGrpSpPr/>
          <p:nvPr/>
        </p:nvGrpSpPr>
        <p:grpSpPr>
          <a:xfrm>
            <a:off x="1389783" y="2756828"/>
            <a:ext cx="419623" cy="419659"/>
            <a:chOff x="-6329875" y="3992050"/>
            <a:chExt cx="291425" cy="291450"/>
          </a:xfrm>
        </p:grpSpPr>
        <p:sp>
          <p:nvSpPr>
            <p:cNvPr id="8691" name="Google Shape;8691;p8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2"/>
          <p:cNvGrpSpPr/>
          <p:nvPr/>
        </p:nvGrpSpPr>
        <p:grpSpPr>
          <a:xfrm>
            <a:off x="4075920" y="1687530"/>
            <a:ext cx="423079" cy="423043"/>
            <a:chOff x="-4478975" y="3251700"/>
            <a:chExt cx="293825" cy="293800"/>
          </a:xfrm>
        </p:grpSpPr>
        <p:sp>
          <p:nvSpPr>
            <p:cNvPr id="8696" name="Google Shape;8696;p8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2"/>
          <p:cNvGrpSpPr/>
          <p:nvPr/>
        </p:nvGrpSpPr>
        <p:grpSpPr>
          <a:xfrm>
            <a:off x="4075920" y="2205192"/>
            <a:ext cx="423079" cy="419659"/>
            <a:chOff x="-4475825" y="3612425"/>
            <a:chExt cx="293825" cy="291450"/>
          </a:xfrm>
        </p:grpSpPr>
        <p:sp>
          <p:nvSpPr>
            <p:cNvPr id="8700" name="Google Shape;8700;p8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2"/>
          <p:cNvGrpSpPr/>
          <p:nvPr/>
        </p:nvGrpSpPr>
        <p:grpSpPr>
          <a:xfrm>
            <a:off x="4084992" y="2756844"/>
            <a:ext cx="428730" cy="419623"/>
            <a:chOff x="-4480550" y="3970800"/>
            <a:chExt cx="297750" cy="291425"/>
          </a:xfrm>
        </p:grpSpPr>
        <p:sp>
          <p:nvSpPr>
            <p:cNvPr id="8704" name="Google Shape;8704;p8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2"/>
          <p:cNvGrpSpPr/>
          <p:nvPr/>
        </p:nvGrpSpPr>
        <p:grpSpPr>
          <a:xfrm>
            <a:off x="6788826" y="1689221"/>
            <a:ext cx="415123" cy="419659"/>
            <a:chOff x="-2668225" y="3239075"/>
            <a:chExt cx="288300" cy="291450"/>
          </a:xfrm>
        </p:grpSpPr>
        <p:sp>
          <p:nvSpPr>
            <p:cNvPr id="8707" name="Google Shape;8707;p8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2"/>
          <p:cNvGrpSpPr/>
          <p:nvPr/>
        </p:nvGrpSpPr>
        <p:grpSpPr>
          <a:xfrm>
            <a:off x="6785982" y="2205191"/>
            <a:ext cx="420811" cy="419659"/>
            <a:chOff x="-2671375" y="3597450"/>
            <a:chExt cx="292250" cy="291450"/>
          </a:xfrm>
        </p:grpSpPr>
        <p:sp>
          <p:nvSpPr>
            <p:cNvPr id="8713" name="Google Shape;8713;p8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2"/>
          <p:cNvGrpSpPr/>
          <p:nvPr/>
        </p:nvGrpSpPr>
        <p:grpSpPr>
          <a:xfrm>
            <a:off x="6796765" y="2755691"/>
            <a:ext cx="423043" cy="421927"/>
            <a:chOff x="-2670575" y="3956600"/>
            <a:chExt cx="293800" cy="293025"/>
          </a:xfrm>
        </p:grpSpPr>
        <p:sp>
          <p:nvSpPr>
            <p:cNvPr id="8716" name="Google Shape;8716;p8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2"/>
          <p:cNvGrpSpPr/>
          <p:nvPr/>
        </p:nvGrpSpPr>
        <p:grpSpPr>
          <a:xfrm>
            <a:off x="3054285" y="3311947"/>
            <a:ext cx="426462" cy="418363"/>
            <a:chOff x="-1183550" y="3586525"/>
            <a:chExt cx="296175" cy="290550"/>
          </a:xfrm>
        </p:grpSpPr>
        <p:sp>
          <p:nvSpPr>
            <p:cNvPr id="8721" name="Google Shape;8721;p8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2"/>
          <p:cNvGrpSpPr/>
          <p:nvPr/>
        </p:nvGrpSpPr>
        <p:grpSpPr>
          <a:xfrm>
            <a:off x="1917896" y="1689799"/>
            <a:ext cx="420811" cy="418507"/>
            <a:chOff x="-5971525" y="3273750"/>
            <a:chExt cx="292250" cy="290650"/>
          </a:xfrm>
        </p:grpSpPr>
        <p:sp>
          <p:nvSpPr>
            <p:cNvPr id="8731" name="Google Shape;8731;p8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2"/>
          <p:cNvGrpSpPr/>
          <p:nvPr/>
        </p:nvGrpSpPr>
        <p:grpSpPr>
          <a:xfrm>
            <a:off x="1912226" y="2203826"/>
            <a:ext cx="432150" cy="422395"/>
            <a:chOff x="-5974675" y="3632100"/>
            <a:chExt cx="300125" cy="293350"/>
          </a:xfrm>
        </p:grpSpPr>
        <p:sp>
          <p:nvSpPr>
            <p:cNvPr id="8734" name="Google Shape;8734;p8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2"/>
          <p:cNvGrpSpPr/>
          <p:nvPr/>
        </p:nvGrpSpPr>
        <p:grpSpPr>
          <a:xfrm>
            <a:off x="1942267" y="2755694"/>
            <a:ext cx="395865" cy="421927"/>
            <a:chOff x="-5971525" y="3990475"/>
            <a:chExt cx="274925" cy="293025"/>
          </a:xfrm>
        </p:grpSpPr>
        <p:sp>
          <p:nvSpPr>
            <p:cNvPr id="8738" name="Google Shape;8738;p8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2"/>
          <p:cNvGrpSpPr/>
          <p:nvPr/>
        </p:nvGrpSpPr>
        <p:grpSpPr>
          <a:xfrm>
            <a:off x="4615473" y="1689798"/>
            <a:ext cx="420775" cy="418507"/>
            <a:chOff x="-4118225" y="3253275"/>
            <a:chExt cx="292225" cy="290650"/>
          </a:xfrm>
        </p:grpSpPr>
        <p:sp>
          <p:nvSpPr>
            <p:cNvPr id="8743" name="Google Shape;8743;p8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2"/>
          <p:cNvGrpSpPr/>
          <p:nvPr/>
        </p:nvGrpSpPr>
        <p:grpSpPr>
          <a:xfrm>
            <a:off x="4665924" y="2204922"/>
            <a:ext cx="319874" cy="420199"/>
            <a:chOff x="-4082800" y="3612425"/>
            <a:chExt cx="222150" cy="291825"/>
          </a:xfrm>
        </p:grpSpPr>
        <p:sp>
          <p:nvSpPr>
            <p:cNvPr id="8746" name="Google Shape;8746;p8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2"/>
          <p:cNvGrpSpPr/>
          <p:nvPr/>
        </p:nvGrpSpPr>
        <p:grpSpPr>
          <a:xfrm>
            <a:off x="4627372" y="2769876"/>
            <a:ext cx="420775" cy="393561"/>
            <a:chOff x="-4118225" y="3990475"/>
            <a:chExt cx="292225" cy="273325"/>
          </a:xfrm>
        </p:grpSpPr>
        <p:sp>
          <p:nvSpPr>
            <p:cNvPr id="8750" name="Google Shape;8750;p8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2"/>
          <p:cNvGrpSpPr/>
          <p:nvPr/>
        </p:nvGrpSpPr>
        <p:grpSpPr>
          <a:xfrm>
            <a:off x="7338026" y="1688087"/>
            <a:ext cx="394713" cy="421927"/>
            <a:chOff x="-2312225" y="3238300"/>
            <a:chExt cx="274125" cy="293025"/>
          </a:xfrm>
        </p:grpSpPr>
        <p:sp>
          <p:nvSpPr>
            <p:cNvPr id="8755" name="Google Shape;8755;p8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2"/>
          <p:cNvGrpSpPr/>
          <p:nvPr/>
        </p:nvGrpSpPr>
        <p:grpSpPr>
          <a:xfrm>
            <a:off x="7335742" y="2756825"/>
            <a:ext cx="423079" cy="419659"/>
            <a:chOff x="-2310650" y="3958175"/>
            <a:chExt cx="293825" cy="291450"/>
          </a:xfrm>
        </p:grpSpPr>
        <p:sp>
          <p:nvSpPr>
            <p:cNvPr id="8758" name="Google Shape;8758;p8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2"/>
          <p:cNvGrpSpPr/>
          <p:nvPr/>
        </p:nvGrpSpPr>
        <p:grpSpPr>
          <a:xfrm>
            <a:off x="4702603" y="3308459"/>
            <a:ext cx="424159" cy="419659"/>
            <a:chOff x="-1182750" y="3962900"/>
            <a:chExt cx="294575" cy="291450"/>
          </a:xfrm>
        </p:grpSpPr>
        <p:sp>
          <p:nvSpPr>
            <p:cNvPr id="8761" name="Google Shape;8761;p8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2"/>
          <p:cNvGrpSpPr/>
          <p:nvPr/>
        </p:nvGrpSpPr>
        <p:grpSpPr>
          <a:xfrm>
            <a:off x="2455739" y="1689223"/>
            <a:ext cx="424195" cy="419659"/>
            <a:chOff x="-5611575" y="3272950"/>
            <a:chExt cx="294600" cy="291450"/>
          </a:xfrm>
        </p:grpSpPr>
        <p:sp>
          <p:nvSpPr>
            <p:cNvPr id="8769" name="Google Shape;8769;p8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2"/>
          <p:cNvGrpSpPr/>
          <p:nvPr/>
        </p:nvGrpSpPr>
        <p:grpSpPr>
          <a:xfrm>
            <a:off x="2455739" y="2205770"/>
            <a:ext cx="424195" cy="418507"/>
            <a:chOff x="-5613150" y="3632900"/>
            <a:chExt cx="294600" cy="290650"/>
          </a:xfrm>
        </p:grpSpPr>
        <p:sp>
          <p:nvSpPr>
            <p:cNvPr id="8775" name="Google Shape;8775;p8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2"/>
          <p:cNvGrpSpPr/>
          <p:nvPr/>
        </p:nvGrpSpPr>
        <p:grpSpPr>
          <a:xfrm>
            <a:off x="7324977" y="2153586"/>
            <a:ext cx="420811" cy="522864"/>
            <a:chOff x="-2310650" y="3525775"/>
            <a:chExt cx="292250" cy="363125"/>
          </a:xfrm>
        </p:grpSpPr>
        <p:sp>
          <p:nvSpPr>
            <p:cNvPr id="8778" name="Google Shape;8778;p8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2"/>
          <p:cNvGrpSpPr/>
          <p:nvPr/>
        </p:nvGrpSpPr>
        <p:grpSpPr>
          <a:xfrm>
            <a:off x="2467638" y="2756270"/>
            <a:ext cx="424195" cy="420775"/>
            <a:chOff x="-5613150" y="3991275"/>
            <a:chExt cx="294600" cy="292225"/>
          </a:xfrm>
        </p:grpSpPr>
        <p:sp>
          <p:nvSpPr>
            <p:cNvPr id="8783" name="Google Shape;8783;p8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2"/>
          <p:cNvGrpSpPr/>
          <p:nvPr/>
        </p:nvGrpSpPr>
        <p:grpSpPr>
          <a:xfrm>
            <a:off x="5139126" y="1689438"/>
            <a:ext cx="434634" cy="419227"/>
            <a:chOff x="-3768700" y="3253275"/>
            <a:chExt cx="301850" cy="291150"/>
          </a:xfrm>
        </p:grpSpPr>
        <p:sp>
          <p:nvSpPr>
            <p:cNvPr id="8793" name="Google Shape;8793;p8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82"/>
          <p:cNvGrpSpPr/>
          <p:nvPr/>
        </p:nvGrpSpPr>
        <p:grpSpPr>
          <a:xfrm>
            <a:off x="5143209" y="2217090"/>
            <a:ext cx="426462" cy="395865"/>
            <a:chOff x="-3808700" y="3628950"/>
            <a:chExt cx="296175" cy="274925"/>
          </a:xfrm>
        </p:grpSpPr>
        <p:sp>
          <p:nvSpPr>
            <p:cNvPr id="8797" name="Google Shape;8797;p8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2"/>
          <p:cNvGrpSpPr/>
          <p:nvPr/>
        </p:nvGrpSpPr>
        <p:grpSpPr>
          <a:xfrm>
            <a:off x="5208420" y="2756412"/>
            <a:ext cx="419443" cy="420487"/>
            <a:chOff x="-3771675" y="3971775"/>
            <a:chExt cx="291300" cy="292025"/>
          </a:xfrm>
        </p:grpSpPr>
        <p:sp>
          <p:nvSpPr>
            <p:cNvPr id="8801" name="Google Shape;8801;p8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2"/>
          <p:cNvGrpSpPr/>
          <p:nvPr/>
        </p:nvGrpSpPr>
        <p:grpSpPr>
          <a:xfrm>
            <a:off x="7869864" y="1716461"/>
            <a:ext cx="420271" cy="320774"/>
            <a:chOff x="-1951475" y="3273100"/>
            <a:chExt cx="291875" cy="222775"/>
          </a:xfrm>
        </p:grpSpPr>
        <p:sp>
          <p:nvSpPr>
            <p:cNvPr id="8807" name="Google Shape;8807;p8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2"/>
          <p:cNvGrpSpPr/>
          <p:nvPr/>
        </p:nvGrpSpPr>
        <p:grpSpPr>
          <a:xfrm>
            <a:off x="7867344" y="2205191"/>
            <a:ext cx="425310" cy="419659"/>
            <a:chOff x="-1951475" y="3597450"/>
            <a:chExt cx="295375" cy="291450"/>
          </a:xfrm>
        </p:grpSpPr>
        <p:sp>
          <p:nvSpPr>
            <p:cNvPr id="8811" name="Google Shape;8811;p8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2"/>
          <p:cNvGrpSpPr/>
          <p:nvPr/>
        </p:nvGrpSpPr>
        <p:grpSpPr>
          <a:xfrm>
            <a:off x="7869595" y="2756825"/>
            <a:ext cx="444605" cy="419659"/>
            <a:chOff x="-1960150" y="3956600"/>
            <a:chExt cx="308775" cy="291450"/>
          </a:xfrm>
        </p:grpSpPr>
        <p:sp>
          <p:nvSpPr>
            <p:cNvPr id="8816" name="Google Shape;8816;p8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2"/>
          <p:cNvGrpSpPr/>
          <p:nvPr/>
        </p:nvGrpSpPr>
        <p:grpSpPr>
          <a:xfrm>
            <a:off x="1923633" y="3307636"/>
            <a:ext cx="420775" cy="420775"/>
            <a:chOff x="-804700" y="3226500"/>
            <a:chExt cx="292225" cy="292225"/>
          </a:xfrm>
        </p:grpSpPr>
        <p:sp>
          <p:nvSpPr>
            <p:cNvPr id="8819" name="Google Shape;8819;p8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2"/>
          <p:cNvGrpSpPr/>
          <p:nvPr/>
        </p:nvGrpSpPr>
        <p:grpSpPr>
          <a:xfrm>
            <a:off x="3003724" y="1688647"/>
            <a:ext cx="420775" cy="420811"/>
            <a:chOff x="-5251625" y="3272950"/>
            <a:chExt cx="292225" cy="292250"/>
          </a:xfrm>
        </p:grpSpPr>
        <p:sp>
          <p:nvSpPr>
            <p:cNvPr id="8827" name="Google Shape;8827;p8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2"/>
          <p:cNvGrpSpPr/>
          <p:nvPr/>
        </p:nvGrpSpPr>
        <p:grpSpPr>
          <a:xfrm>
            <a:off x="3000322" y="2204348"/>
            <a:ext cx="427578" cy="421351"/>
            <a:chOff x="-5254775" y="3631325"/>
            <a:chExt cx="296950" cy="292625"/>
          </a:xfrm>
        </p:grpSpPr>
        <p:sp>
          <p:nvSpPr>
            <p:cNvPr id="8831" name="Google Shape;8831;p8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2"/>
          <p:cNvGrpSpPr/>
          <p:nvPr/>
        </p:nvGrpSpPr>
        <p:grpSpPr>
          <a:xfrm>
            <a:off x="3016181" y="2756270"/>
            <a:ext cx="419659" cy="420775"/>
            <a:chOff x="-5251625" y="3991275"/>
            <a:chExt cx="291450" cy="292225"/>
          </a:xfrm>
        </p:grpSpPr>
        <p:sp>
          <p:nvSpPr>
            <p:cNvPr id="8839" name="Google Shape;8839;p8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2"/>
          <p:cNvGrpSpPr/>
          <p:nvPr/>
        </p:nvGrpSpPr>
        <p:grpSpPr>
          <a:xfrm>
            <a:off x="5756763" y="1689240"/>
            <a:ext cx="319874" cy="419623"/>
            <a:chOff x="-3365275" y="3253275"/>
            <a:chExt cx="222150" cy="291425"/>
          </a:xfrm>
        </p:grpSpPr>
        <p:sp>
          <p:nvSpPr>
            <p:cNvPr id="8845" name="Google Shape;8845;p8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2"/>
          <p:cNvGrpSpPr/>
          <p:nvPr/>
        </p:nvGrpSpPr>
        <p:grpSpPr>
          <a:xfrm>
            <a:off x="5730701" y="2204058"/>
            <a:ext cx="371998" cy="421927"/>
            <a:chOff x="-3383375" y="3611625"/>
            <a:chExt cx="258350" cy="293025"/>
          </a:xfrm>
        </p:grpSpPr>
        <p:sp>
          <p:nvSpPr>
            <p:cNvPr id="8848" name="Google Shape;8848;p8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2"/>
          <p:cNvGrpSpPr/>
          <p:nvPr/>
        </p:nvGrpSpPr>
        <p:grpSpPr>
          <a:xfrm>
            <a:off x="5793050" y="2756826"/>
            <a:ext cx="271097" cy="419659"/>
            <a:chOff x="-3347950" y="3971575"/>
            <a:chExt cx="188275" cy="291450"/>
          </a:xfrm>
        </p:grpSpPr>
        <p:sp>
          <p:nvSpPr>
            <p:cNvPr id="8851" name="Google Shape;8851;p8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2"/>
          <p:cNvGrpSpPr/>
          <p:nvPr/>
        </p:nvGrpSpPr>
        <p:grpSpPr>
          <a:xfrm>
            <a:off x="842909" y="3307061"/>
            <a:ext cx="371998" cy="421927"/>
            <a:chOff x="-1575775" y="3238300"/>
            <a:chExt cx="258350" cy="293025"/>
          </a:xfrm>
        </p:grpSpPr>
        <p:sp>
          <p:nvSpPr>
            <p:cNvPr id="8855" name="Google Shape;8855;p8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2"/>
          <p:cNvGrpSpPr/>
          <p:nvPr/>
        </p:nvGrpSpPr>
        <p:grpSpPr>
          <a:xfrm>
            <a:off x="2487807" y="3309051"/>
            <a:ext cx="423079" cy="424159"/>
            <a:chOff x="-1591550" y="3597475"/>
            <a:chExt cx="293825" cy="294575"/>
          </a:xfrm>
        </p:grpSpPr>
        <p:sp>
          <p:nvSpPr>
            <p:cNvPr id="8861" name="Google Shape;8861;p8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2"/>
          <p:cNvGrpSpPr/>
          <p:nvPr/>
        </p:nvGrpSpPr>
        <p:grpSpPr>
          <a:xfrm>
            <a:off x="4137277" y="3318663"/>
            <a:ext cx="421927" cy="399248"/>
            <a:chOff x="-1592325" y="3957400"/>
            <a:chExt cx="293025" cy="277275"/>
          </a:xfrm>
        </p:grpSpPr>
        <p:sp>
          <p:nvSpPr>
            <p:cNvPr id="8865" name="Google Shape;8865;p8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2"/>
          <p:cNvGrpSpPr/>
          <p:nvPr/>
        </p:nvGrpSpPr>
        <p:grpSpPr>
          <a:xfrm>
            <a:off x="3624147" y="3310744"/>
            <a:ext cx="369730" cy="420775"/>
            <a:chOff x="-778700" y="3612425"/>
            <a:chExt cx="256775" cy="292225"/>
          </a:xfrm>
        </p:grpSpPr>
        <p:sp>
          <p:nvSpPr>
            <p:cNvPr id="8870" name="Google Shape;8870;p8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2"/>
          <p:cNvGrpSpPr/>
          <p:nvPr/>
        </p:nvGrpSpPr>
        <p:grpSpPr>
          <a:xfrm>
            <a:off x="6095649" y="3828305"/>
            <a:ext cx="340731" cy="387641"/>
            <a:chOff x="7728464" y="1561258"/>
            <a:chExt cx="349719" cy="397866"/>
          </a:xfrm>
        </p:grpSpPr>
        <p:sp>
          <p:nvSpPr>
            <p:cNvPr id="8877" name="Google Shape;8877;p8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2"/>
          <p:cNvGrpSpPr/>
          <p:nvPr/>
        </p:nvGrpSpPr>
        <p:grpSpPr>
          <a:xfrm>
            <a:off x="4018617" y="3828305"/>
            <a:ext cx="387681" cy="387641"/>
            <a:chOff x="5611350" y="1561258"/>
            <a:chExt cx="397907" cy="397866"/>
          </a:xfrm>
        </p:grpSpPr>
        <p:sp>
          <p:nvSpPr>
            <p:cNvPr id="8880" name="Google Shape;8880;p8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2"/>
          <p:cNvGrpSpPr/>
          <p:nvPr/>
        </p:nvGrpSpPr>
        <p:grpSpPr>
          <a:xfrm>
            <a:off x="4537903" y="3925571"/>
            <a:ext cx="387610" cy="193109"/>
            <a:chOff x="6140660" y="1661097"/>
            <a:chExt cx="397835" cy="198202"/>
          </a:xfrm>
        </p:grpSpPr>
        <p:sp>
          <p:nvSpPr>
            <p:cNvPr id="8885" name="Google Shape;8885;p8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2"/>
          <p:cNvGrpSpPr/>
          <p:nvPr/>
        </p:nvGrpSpPr>
        <p:grpSpPr>
          <a:xfrm>
            <a:off x="5057118" y="3828305"/>
            <a:ext cx="387681" cy="387641"/>
            <a:chOff x="6669907" y="1561258"/>
            <a:chExt cx="397907" cy="397866"/>
          </a:xfrm>
        </p:grpSpPr>
        <p:sp>
          <p:nvSpPr>
            <p:cNvPr id="8890" name="Google Shape;8890;p8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2"/>
          <p:cNvGrpSpPr/>
          <p:nvPr/>
        </p:nvGrpSpPr>
        <p:grpSpPr>
          <a:xfrm>
            <a:off x="1942348" y="3885842"/>
            <a:ext cx="387681" cy="272572"/>
            <a:chOff x="3386036" y="1746339"/>
            <a:chExt cx="397907" cy="279762"/>
          </a:xfrm>
        </p:grpSpPr>
        <p:sp>
          <p:nvSpPr>
            <p:cNvPr id="8896" name="Google Shape;8896;p8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2"/>
          <p:cNvGrpSpPr/>
          <p:nvPr/>
        </p:nvGrpSpPr>
        <p:grpSpPr>
          <a:xfrm>
            <a:off x="2980045" y="3828288"/>
            <a:ext cx="387681" cy="387681"/>
            <a:chOff x="4417380" y="1687279"/>
            <a:chExt cx="397907" cy="397907"/>
          </a:xfrm>
        </p:grpSpPr>
        <p:sp>
          <p:nvSpPr>
            <p:cNvPr id="8899" name="Google Shape;8899;p8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2"/>
          <p:cNvGrpSpPr/>
          <p:nvPr/>
        </p:nvGrpSpPr>
        <p:grpSpPr>
          <a:xfrm>
            <a:off x="7926526" y="3308537"/>
            <a:ext cx="387661" cy="387661"/>
            <a:chOff x="2869999" y="1687279"/>
            <a:chExt cx="397887" cy="397887"/>
          </a:xfrm>
        </p:grpSpPr>
        <p:sp>
          <p:nvSpPr>
            <p:cNvPr id="8902" name="Google Shape;8902;p8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2"/>
          <p:cNvGrpSpPr/>
          <p:nvPr/>
        </p:nvGrpSpPr>
        <p:grpSpPr>
          <a:xfrm>
            <a:off x="2461634" y="3828664"/>
            <a:ext cx="386807" cy="386929"/>
            <a:chOff x="3902887" y="1687655"/>
            <a:chExt cx="397010" cy="397135"/>
          </a:xfrm>
        </p:grpSpPr>
        <p:sp>
          <p:nvSpPr>
            <p:cNvPr id="8905" name="Google Shape;8905;p8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2"/>
          <p:cNvGrpSpPr/>
          <p:nvPr/>
        </p:nvGrpSpPr>
        <p:grpSpPr>
          <a:xfrm>
            <a:off x="3499331" y="3828344"/>
            <a:ext cx="387681" cy="387681"/>
            <a:chOff x="4933458" y="1687279"/>
            <a:chExt cx="397907" cy="397907"/>
          </a:xfrm>
        </p:grpSpPr>
        <p:sp>
          <p:nvSpPr>
            <p:cNvPr id="8908" name="Google Shape;8908;p8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2"/>
          <p:cNvGrpSpPr/>
          <p:nvPr/>
        </p:nvGrpSpPr>
        <p:grpSpPr>
          <a:xfrm>
            <a:off x="5273586" y="3308775"/>
            <a:ext cx="387681" cy="387661"/>
            <a:chOff x="266768" y="1721375"/>
            <a:chExt cx="397907" cy="397887"/>
          </a:xfrm>
        </p:grpSpPr>
        <p:sp>
          <p:nvSpPr>
            <p:cNvPr id="8911" name="Google Shape;8911;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2"/>
          <p:cNvGrpSpPr/>
          <p:nvPr/>
        </p:nvGrpSpPr>
        <p:grpSpPr>
          <a:xfrm>
            <a:off x="7395588" y="3308924"/>
            <a:ext cx="387539" cy="386888"/>
            <a:chOff x="2408992" y="1722875"/>
            <a:chExt cx="397761" cy="397093"/>
          </a:xfrm>
        </p:grpSpPr>
        <p:sp>
          <p:nvSpPr>
            <p:cNvPr id="8914" name="Google Shape;8914;p8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2"/>
          <p:cNvGrpSpPr/>
          <p:nvPr/>
        </p:nvGrpSpPr>
        <p:grpSpPr>
          <a:xfrm>
            <a:off x="5576404" y="3828305"/>
            <a:ext cx="387641" cy="387641"/>
            <a:chOff x="7199196" y="1561258"/>
            <a:chExt cx="397866" cy="397866"/>
          </a:xfrm>
        </p:grpSpPr>
        <p:sp>
          <p:nvSpPr>
            <p:cNvPr id="8917" name="Google Shape;8917;p8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2"/>
          <p:cNvGrpSpPr/>
          <p:nvPr/>
        </p:nvGrpSpPr>
        <p:grpSpPr>
          <a:xfrm>
            <a:off x="6332282" y="3308537"/>
            <a:ext cx="387661" cy="387661"/>
            <a:chOff x="1379798" y="1723250"/>
            <a:chExt cx="397887" cy="397887"/>
          </a:xfrm>
        </p:grpSpPr>
        <p:sp>
          <p:nvSpPr>
            <p:cNvPr id="8921" name="Google Shape;8921;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2"/>
          <p:cNvGrpSpPr/>
          <p:nvPr/>
        </p:nvGrpSpPr>
        <p:grpSpPr>
          <a:xfrm>
            <a:off x="5801242" y="3308537"/>
            <a:ext cx="387641" cy="387661"/>
            <a:chOff x="864491" y="1723250"/>
            <a:chExt cx="397866" cy="397887"/>
          </a:xfrm>
        </p:grpSpPr>
        <p:sp>
          <p:nvSpPr>
            <p:cNvPr id="8926" name="Google Shape;8926;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2"/>
          <p:cNvGrpSpPr/>
          <p:nvPr/>
        </p:nvGrpSpPr>
        <p:grpSpPr>
          <a:xfrm>
            <a:off x="6568070" y="3827060"/>
            <a:ext cx="388966" cy="388966"/>
            <a:chOff x="1190625" y="238125"/>
            <a:chExt cx="5235075" cy="5235075"/>
          </a:xfrm>
        </p:grpSpPr>
        <p:sp>
          <p:nvSpPr>
            <p:cNvPr id="8931" name="Google Shape;8931;p8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3" name="Google Shape;89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7"/>
        <p:cNvGrpSpPr/>
        <p:nvPr/>
      </p:nvGrpSpPr>
      <p:grpSpPr>
        <a:xfrm>
          <a:off x="0" y="0"/>
          <a:ext cx="0" cy="0"/>
          <a:chOff x="0" y="0"/>
          <a:chExt cx="0" cy="0"/>
        </a:xfrm>
      </p:grpSpPr>
      <p:pic>
        <p:nvPicPr>
          <p:cNvPr id="8938" name="Google Shape;8938;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B22B4878-861B-01A4-B083-F6FC40371BA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B0AA7D3-5122-998C-B15A-AD7F0DFC9912}"/>
              </a:ext>
            </a:extLst>
          </p:cNvPr>
          <p:cNvSpPr/>
          <p:nvPr/>
        </p:nvSpPr>
        <p:spPr>
          <a:xfrm>
            <a:off x="6680392" y="1017726"/>
            <a:ext cx="1575301" cy="32875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2" name="Google Shape;1052;p57">
            <a:extLst>
              <a:ext uri="{FF2B5EF4-FFF2-40B4-BE49-F238E27FC236}">
                <a16:creationId xmlns:a16="http://schemas.microsoft.com/office/drawing/2014/main" id="{5304C997-6125-0CE3-6D5A-B14936D7FC28}"/>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9089FB0B-C0F3-DD74-9B9F-FF4E5452C4C5}"/>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054" name="Google Shape;1054;p57">
            <a:extLst>
              <a:ext uri="{FF2B5EF4-FFF2-40B4-BE49-F238E27FC236}">
                <a16:creationId xmlns:a16="http://schemas.microsoft.com/office/drawing/2014/main" id="{95A466E8-5F71-3859-1994-E5186458F930}"/>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5AE8254C-68EE-8B7C-3A83-EB31B396CEE3}"/>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B66495A1-D17F-4D9A-C407-9658D65ECA9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 After Generative AI?</a:t>
            </a:r>
          </a:p>
        </p:txBody>
      </p:sp>
      <p:sp>
        <p:nvSpPr>
          <p:cNvPr id="1057" name="Google Shape;1057;p57">
            <a:extLst>
              <a:ext uri="{FF2B5EF4-FFF2-40B4-BE49-F238E27FC236}">
                <a16:creationId xmlns:a16="http://schemas.microsoft.com/office/drawing/2014/main" id="{193C9BF6-51BD-95ED-A32D-2864961E5F0F}"/>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58" name="Google Shape;1058;p57">
            <a:extLst>
              <a:ext uri="{FF2B5EF4-FFF2-40B4-BE49-F238E27FC236}">
                <a16:creationId xmlns:a16="http://schemas.microsoft.com/office/drawing/2014/main" id="{B821D0DA-FFF2-9526-2F86-0054561D55D4}"/>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p>
        </p:txBody>
      </p:sp>
      <p:sp>
        <p:nvSpPr>
          <p:cNvPr id="1059" name="Google Shape;1059;p57">
            <a:extLst>
              <a:ext uri="{FF2B5EF4-FFF2-40B4-BE49-F238E27FC236}">
                <a16:creationId xmlns:a16="http://schemas.microsoft.com/office/drawing/2014/main" id="{44084E1F-40D1-7D3C-E253-A660CA29DD52}"/>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Deep Learning</a:t>
            </a:r>
          </a:p>
        </p:txBody>
      </p:sp>
      <p:sp>
        <p:nvSpPr>
          <p:cNvPr id="1060" name="Google Shape;1060;p57">
            <a:extLst>
              <a:ext uri="{FF2B5EF4-FFF2-40B4-BE49-F238E27FC236}">
                <a16:creationId xmlns:a16="http://schemas.microsoft.com/office/drawing/2014/main" id="{772A944C-61D6-D4B6-C96B-D051183218FF}"/>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p>
        </p:txBody>
      </p:sp>
      <p:sp>
        <p:nvSpPr>
          <p:cNvPr id="1061" name="Google Shape;1061;p57">
            <a:extLst>
              <a:ext uri="{FF2B5EF4-FFF2-40B4-BE49-F238E27FC236}">
                <a16:creationId xmlns:a16="http://schemas.microsoft.com/office/drawing/2014/main" id="{C466ADFC-60AB-D8F3-C0BA-325C1652109C}"/>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Generative AI</a:t>
            </a:r>
          </a:p>
        </p:txBody>
      </p:sp>
      <p:sp>
        <p:nvSpPr>
          <p:cNvPr id="1062" name="Google Shape;1062;p57">
            <a:extLst>
              <a:ext uri="{FF2B5EF4-FFF2-40B4-BE49-F238E27FC236}">
                <a16:creationId xmlns:a16="http://schemas.microsoft.com/office/drawing/2014/main" id="{CC95DF0C-29FA-D1FC-425E-37CF1D97F20A}"/>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p>
        </p:txBody>
      </p:sp>
      <p:sp>
        <p:nvSpPr>
          <p:cNvPr id="1063" name="Google Shape;1063;p57">
            <a:extLst>
              <a:ext uri="{FF2B5EF4-FFF2-40B4-BE49-F238E27FC236}">
                <a16:creationId xmlns:a16="http://schemas.microsoft.com/office/drawing/2014/main" id="{16F377B3-1729-B566-00C7-E3D7AACE8FE3}"/>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Agentic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AA985BFB-8A08-5A46-078D-FA01950DBB15}"/>
              </a:ext>
            </a:extLst>
          </p:cNvPr>
          <p:cNvSpPr txBox="1"/>
          <p:nvPr/>
        </p:nvSpPr>
        <p:spPr>
          <a:xfrm flipH="1">
            <a:off x="6513225" y="33441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Ability to make autonomous decisions.</a:t>
            </a:r>
            <a:endParaRPr dirty="0">
              <a:solidFill>
                <a:schemeClr val="dk1"/>
              </a:solidFill>
              <a:latin typeface="Lato"/>
              <a:ea typeface="Lato"/>
              <a:cs typeface="Lato"/>
              <a:sym typeface="Lato"/>
            </a:endParaRPr>
          </a:p>
        </p:txBody>
      </p:sp>
      <p:cxnSp>
        <p:nvCxnSpPr>
          <p:cNvPr id="1104" name="Google Shape;1104;p57">
            <a:extLst>
              <a:ext uri="{FF2B5EF4-FFF2-40B4-BE49-F238E27FC236}">
                <a16:creationId xmlns:a16="http://schemas.microsoft.com/office/drawing/2014/main" id="{1DB0DF81-B40F-66E4-68AB-8A1929F0A3E6}"/>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52655D60-E7A8-4895-521C-E0503292C646}"/>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A33781B3-3277-F724-DEF0-DDA68C4424DA}"/>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grpSp>
        <p:nvGrpSpPr>
          <p:cNvPr id="14" name="Google Shape;1532;p63">
            <a:extLst>
              <a:ext uri="{FF2B5EF4-FFF2-40B4-BE49-F238E27FC236}">
                <a16:creationId xmlns:a16="http://schemas.microsoft.com/office/drawing/2014/main" id="{EC4B9139-FFA4-E59D-75CA-33A328FF3977}"/>
              </a:ext>
            </a:extLst>
          </p:cNvPr>
          <p:cNvGrpSpPr/>
          <p:nvPr/>
        </p:nvGrpSpPr>
        <p:grpSpPr>
          <a:xfrm>
            <a:off x="3335877" y="1795585"/>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63691CE5-CC45-EFAD-4946-D7EE9732EFDA}"/>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89AEBBA2-1498-C9E0-100D-7193AB2B873E}"/>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E6DAB2D2-8B2C-DFAF-4C56-482BE735334E}"/>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B37BDDA-4730-C893-17CE-8DDC428B012C}"/>
              </a:ext>
            </a:extLst>
          </p:cNvPr>
          <p:cNvGrpSpPr/>
          <p:nvPr/>
        </p:nvGrpSpPr>
        <p:grpSpPr>
          <a:xfrm>
            <a:off x="5289896" y="1792656"/>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DE5A5190-B489-6E70-A057-197DBEDED61D}"/>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A6E453C9-2D81-3C31-10F2-5FD04DF167A0}"/>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EE04F25D-D6C4-D53B-F895-A7B5FDCD39B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6741EB21-2337-E290-3320-754042A1D0D7}"/>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E5BB5487-2181-DFF8-31B8-B12883A38EAD}"/>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D8D0E51E-C588-99F1-BDB1-5905DC6E06C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854AD64A-2429-3D5B-A7F7-A95CF269AC50}"/>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61A09AFA-8F9A-1B93-D44C-BC766C0F1527}"/>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9418E881-E87E-A758-3956-0F71E71F8B3E}"/>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92;p57">
            <a:extLst>
              <a:ext uri="{FF2B5EF4-FFF2-40B4-BE49-F238E27FC236}">
                <a16:creationId xmlns:a16="http://schemas.microsoft.com/office/drawing/2014/main" id="{805544B1-9215-6573-9A46-AEDF16CB3AB6}"/>
              </a:ext>
            </a:extLst>
          </p:cNvPr>
          <p:cNvGrpSpPr/>
          <p:nvPr/>
        </p:nvGrpSpPr>
        <p:grpSpPr>
          <a:xfrm>
            <a:off x="1400858" y="1796857"/>
            <a:ext cx="500353" cy="500435"/>
            <a:chOff x="1505881" y="1480816"/>
            <a:chExt cx="500353" cy="500435"/>
          </a:xfrm>
        </p:grpSpPr>
        <p:sp>
          <p:nvSpPr>
            <p:cNvPr id="3" name="Google Shape;1093;p57">
              <a:extLst>
                <a:ext uri="{FF2B5EF4-FFF2-40B4-BE49-F238E27FC236}">
                  <a16:creationId xmlns:a16="http://schemas.microsoft.com/office/drawing/2014/main" id="{FC2182EA-02C2-2108-6B8F-6E810A9F4C5A}"/>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4;p57">
              <a:extLst>
                <a:ext uri="{FF2B5EF4-FFF2-40B4-BE49-F238E27FC236}">
                  <a16:creationId xmlns:a16="http://schemas.microsoft.com/office/drawing/2014/main" id="{1E743484-003E-38F3-3C84-BEF8EB6FF3BD}"/>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p57">
              <a:extLst>
                <a:ext uri="{FF2B5EF4-FFF2-40B4-BE49-F238E27FC236}">
                  <a16:creationId xmlns:a16="http://schemas.microsoft.com/office/drawing/2014/main" id="{5ED48990-9123-E5D8-8867-288DFCF6FF3B}"/>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6;p57">
              <a:extLst>
                <a:ext uri="{FF2B5EF4-FFF2-40B4-BE49-F238E27FC236}">
                  <a16:creationId xmlns:a16="http://schemas.microsoft.com/office/drawing/2014/main" id="{6BC85C7C-039A-0E13-1D47-D1A31463E46C}"/>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7;p57">
              <a:extLst>
                <a:ext uri="{FF2B5EF4-FFF2-40B4-BE49-F238E27FC236}">
                  <a16:creationId xmlns:a16="http://schemas.microsoft.com/office/drawing/2014/main" id="{1980A916-0500-5D98-299C-9461CD4464FC}"/>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8;p57">
              <a:extLst>
                <a:ext uri="{FF2B5EF4-FFF2-40B4-BE49-F238E27FC236}">
                  <a16:creationId xmlns:a16="http://schemas.microsoft.com/office/drawing/2014/main" id="{B57524C2-BC4E-A80F-E361-10B6816F96E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9;p57">
              <a:extLst>
                <a:ext uri="{FF2B5EF4-FFF2-40B4-BE49-F238E27FC236}">
                  <a16:creationId xmlns:a16="http://schemas.microsoft.com/office/drawing/2014/main" id="{E8A933FC-4F11-ABF8-EB13-711928467B1C}"/>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0;p57">
              <a:extLst>
                <a:ext uri="{FF2B5EF4-FFF2-40B4-BE49-F238E27FC236}">
                  <a16:creationId xmlns:a16="http://schemas.microsoft.com/office/drawing/2014/main" id="{C040B2EB-E7FF-A4C0-852B-8623FFCF5AF0}"/>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1;p57">
              <a:extLst>
                <a:ext uri="{FF2B5EF4-FFF2-40B4-BE49-F238E27FC236}">
                  <a16:creationId xmlns:a16="http://schemas.microsoft.com/office/drawing/2014/main" id="{CD8AA072-9371-E1DB-A4F4-06FCCD33F43D}"/>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2;p57">
              <a:extLst>
                <a:ext uri="{FF2B5EF4-FFF2-40B4-BE49-F238E27FC236}">
                  <a16:creationId xmlns:a16="http://schemas.microsoft.com/office/drawing/2014/main" id="{1BE74A38-59A3-3527-9833-17A3792EEE62}"/>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3;p57">
              <a:extLst>
                <a:ext uri="{FF2B5EF4-FFF2-40B4-BE49-F238E27FC236}">
                  <a16:creationId xmlns:a16="http://schemas.microsoft.com/office/drawing/2014/main" id="{0F299A9D-06C4-67EB-33A4-E60A3E3D4E94}"/>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594;p63">
            <a:extLst>
              <a:ext uri="{FF2B5EF4-FFF2-40B4-BE49-F238E27FC236}">
                <a16:creationId xmlns:a16="http://schemas.microsoft.com/office/drawing/2014/main" id="{37E03528-A4B0-5D3A-8DDC-98E5604AEE02}"/>
              </a:ext>
            </a:extLst>
          </p:cNvPr>
          <p:cNvGrpSpPr/>
          <p:nvPr/>
        </p:nvGrpSpPr>
        <p:grpSpPr>
          <a:xfrm>
            <a:off x="7235726" y="1800276"/>
            <a:ext cx="439873" cy="500353"/>
            <a:chOff x="3151482" y="4027752"/>
            <a:chExt cx="439873" cy="500353"/>
          </a:xfrm>
          <a:solidFill>
            <a:schemeClr val="accent2"/>
          </a:solidFill>
        </p:grpSpPr>
        <p:sp>
          <p:nvSpPr>
            <p:cNvPr id="42" name="Google Shape;1595;p63">
              <a:extLst>
                <a:ext uri="{FF2B5EF4-FFF2-40B4-BE49-F238E27FC236}">
                  <a16:creationId xmlns:a16="http://schemas.microsoft.com/office/drawing/2014/main" id="{114AC1FF-A817-CF14-B14A-0504D88A7FB4}"/>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96;p63">
              <a:extLst>
                <a:ext uri="{FF2B5EF4-FFF2-40B4-BE49-F238E27FC236}">
                  <a16:creationId xmlns:a16="http://schemas.microsoft.com/office/drawing/2014/main" id="{064A4FB5-8503-1C2C-9616-ADD951371038}"/>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97;p63">
              <a:extLst>
                <a:ext uri="{FF2B5EF4-FFF2-40B4-BE49-F238E27FC236}">
                  <a16:creationId xmlns:a16="http://schemas.microsoft.com/office/drawing/2014/main" id="{C4C43247-D79C-BD6B-40AE-F14A24B05749}"/>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98;p63">
              <a:extLst>
                <a:ext uri="{FF2B5EF4-FFF2-40B4-BE49-F238E27FC236}">
                  <a16:creationId xmlns:a16="http://schemas.microsoft.com/office/drawing/2014/main" id="{5994B33A-E98C-6245-BA3B-BD4750930089}"/>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9;p63">
              <a:extLst>
                <a:ext uri="{FF2B5EF4-FFF2-40B4-BE49-F238E27FC236}">
                  <a16:creationId xmlns:a16="http://schemas.microsoft.com/office/drawing/2014/main" id="{6EA423AD-B3C8-9DEE-0320-95951792B271}"/>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0;p63">
              <a:extLst>
                <a:ext uri="{FF2B5EF4-FFF2-40B4-BE49-F238E27FC236}">
                  <a16:creationId xmlns:a16="http://schemas.microsoft.com/office/drawing/2014/main" id="{6FB7D6AB-7B71-A383-E126-1C2CEC253C46}"/>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01;p63">
              <a:extLst>
                <a:ext uri="{FF2B5EF4-FFF2-40B4-BE49-F238E27FC236}">
                  <a16:creationId xmlns:a16="http://schemas.microsoft.com/office/drawing/2014/main" id="{ECA422C9-935C-3BEA-4206-9CA96A86DA77}"/>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2;p63">
              <a:extLst>
                <a:ext uri="{FF2B5EF4-FFF2-40B4-BE49-F238E27FC236}">
                  <a16:creationId xmlns:a16="http://schemas.microsoft.com/office/drawing/2014/main" id="{6CB1EC86-86CD-0109-FC87-84FF8E425E71}"/>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03;p63">
              <a:extLst>
                <a:ext uri="{FF2B5EF4-FFF2-40B4-BE49-F238E27FC236}">
                  <a16:creationId xmlns:a16="http://schemas.microsoft.com/office/drawing/2014/main" id="{87D52B21-5C99-BF0F-5CB7-30661B16C87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280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3BF90036-C1BE-DC4F-AB9E-54D5349DA779}"/>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9CA83D32-FCF7-7B70-32E9-5B6553BFF1D8}"/>
              </a:ext>
            </a:extLst>
          </p:cNvPr>
          <p:cNvSpPr txBox="1">
            <a:spLocks noGrp="1"/>
          </p:cNvSpPr>
          <p:nvPr>
            <p:ph type="title"/>
          </p:nvPr>
        </p:nvSpPr>
        <p:spPr>
          <a:xfrm>
            <a:off x="720000" y="2303250"/>
            <a:ext cx="4044900" cy="186503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Why Agentic AI is the trend of 2025</a:t>
            </a:r>
          </a:p>
        </p:txBody>
      </p:sp>
      <p:sp>
        <p:nvSpPr>
          <p:cNvPr id="467" name="Google Shape;467;p36">
            <a:extLst>
              <a:ext uri="{FF2B5EF4-FFF2-40B4-BE49-F238E27FC236}">
                <a16:creationId xmlns:a16="http://schemas.microsoft.com/office/drawing/2014/main" id="{6805A333-29C6-FD46-B757-6FE200C6F1B8}"/>
              </a:ext>
            </a:extLst>
          </p:cNvPr>
          <p:cNvSpPr txBox="1">
            <a:spLocks noGrp="1"/>
          </p:cNvSpPr>
          <p:nvPr>
            <p:ph type="subTitle" idx="1"/>
          </p:nvPr>
        </p:nvSpPr>
        <p:spPr>
          <a:xfrm>
            <a:off x="703525" y="3985436"/>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88F56A12-5E46-DDD1-6BBD-2159056A0D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a:extLst>
              <a:ext uri="{FF2B5EF4-FFF2-40B4-BE49-F238E27FC236}">
                <a16:creationId xmlns:a16="http://schemas.microsoft.com/office/drawing/2014/main" id="{F2F88D63-B138-2F2A-D5A7-23E5E789B36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5DAF82B9-4E0C-3FD9-6F72-B1EE070D6728}"/>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AC06794B-B231-E491-E4CD-EA40FB5C618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72FE6918-2B4B-404B-C8E1-9F694F8E3DB0}"/>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F89D239F-5744-E9A6-D28E-29A8AB7710D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672E120D-E3C0-27BF-63A3-50E3CE02A3B4}"/>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086C703-993A-EEE8-B913-2F5BA6830C5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D6C3FBBE-8C0E-66A1-EB0A-611883FA73F7}"/>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816B996-1F75-3FA4-0A04-F82F8DDE2840}"/>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831575D3-C25B-457C-AE59-8D528101DAA1}"/>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14052CA4-1250-281C-2B9B-82B1F5AF1339}"/>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404A9BFF-15C5-3FDE-EE1B-EDA19CAA2C5C}"/>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11E96965-1698-7A7C-2376-C6224BFE7D52}"/>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D02B26FD-0F00-2C24-93FD-BA1CB349E35C}"/>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76F33C8E-3E51-B1C6-A958-E7E6B3C3DDC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6ECF0FD6-722E-CACC-A01A-A73A3B07D77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7C365EA6-E6D0-5689-511E-D238BFEA3A2F}"/>
              </a:ext>
            </a:extLst>
          </p:cNvPr>
          <p:cNvCxnSpPr>
            <a:cxnSpLocks/>
            <a:stCxn id="467" idx="3"/>
          </p:cNvCxnSpPr>
          <p:nvPr/>
        </p:nvCxnSpPr>
        <p:spPr>
          <a:xfrm flipV="1">
            <a:off x="4748425" y="1014475"/>
            <a:ext cx="241789" cy="315381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7CE8959-6EB7-9052-83CB-8EDF365BAC0D}"/>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40" name="Google Shape;5623;p75">
            <a:extLst>
              <a:ext uri="{FF2B5EF4-FFF2-40B4-BE49-F238E27FC236}">
                <a16:creationId xmlns:a16="http://schemas.microsoft.com/office/drawing/2014/main" id="{960F5951-DD9A-C8D7-C2FE-FCF6587FD3DB}"/>
              </a:ext>
            </a:extLst>
          </p:cNvPr>
          <p:cNvGrpSpPr/>
          <p:nvPr/>
        </p:nvGrpSpPr>
        <p:grpSpPr>
          <a:xfrm>
            <a:off x="6054669" y="2477339"/>
            <a:ext cx="2079682" cy="1282429"/>
            <a:chOff x="5159450" y="1919950"/>
            <a:chExt cx="1541050" cy="862500"/>
          </a:xfrm>
        </p:grpSpPr>
        <p:sp>
          <p:nvSpPr>
            <p:cNvPr id="41" name="Google Shape;5624;p75">
              <a:extLst>
                <a:ext uri="{FF2B5EF4-FFF2-40B4-BE49-F238E27FC236}">
                  <a16:creationId xmlns:a16="http://schemas.microsoft.com/office/drawing/2014/main" id="{2CB3A5E8-CBA2-E7FF-FAD0-E88E986B8CE8}"/>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42" name="Google Shape;5625;p75">
              <a:extLst>
                <a:ext uri="{FF2B5EF4-FFF2-40B4-BE49-F238E27FC236}">
                  <a16:creationId xmlns:a16="http://schemas.microsoft.com/office/drawing/2014/main" id="{679B9331-E5B9-3AA5-D4BC-0F18CE92C6C6}"/>
                </a:ext>
              </a:extLst>
            </p:cNvPr>
            <p:cNvGrpSpPr/>
            <p:nvPr/>
          </p:nvGrpSpPr>
          <p:grpSpPr>
            <a:xfrm>
              <a:off x="5159450" y="1919950"/>
              <a:ext cx="1541050" cy="862500"/>
              <a:chOff x="5159450" y="1919950"/>
              <a:chExt cx="1541050" cy="862500"/>
            </a:xfrm>
          </p:grpSpPr>
          <p:cxnSp>
            <p:nvCxnSpPr>
              <p:cNvPr id="43" name="Google Shape;5626;p75">
                <a:extLst>
                  <a:ext uri="{FF2B5EF4-FFF2-40B4-BE49-F238E27FC236}">
                    <a16:creationId xmlns:a16="http://schemas.microsoft.com/office/drawing/2014/main" id="{32497056-1699-4C27-FDC6-EC4231D0DEB8}"/>
                  </a:ext>
                </a:extLst>
              </p:cNvPr>
              <p:cNvCxnSpPr/>
              <p:nvPr/>
            </p:nvCxnSpPr>
            <p:spPr>
              <a:xfrm>
                <a:off x="5159450" y="1919950"/>
                <a:ext cx="0" cy="862500"/>
              </a:xfrm>
              <a:prstGeom prst="straightConnector1">
                <a:avLst/>
              </a:prstGeom>
              <a:noFill/>
              <a:ln w="9525" cap="flat" cmpd="sng">
                <a:solidFill>
                  <a:schemeClr val="tx2"/>
                </a:solidFill>
                <a:prstDash val="solid"/>
                <a:round/>
                <a:headEnd type="none" w="med" len="med"/>
                <a:tailEnd type="none" w="med" len="med"/>
              </a:ln>
            </p:spPr>
          </p:cxnSp>
          <p:cxnSp>
            <p:nvCxnSpPr>
              <p:cNvPr id="44" name="Google Shape;5627;p75">
                <a:extLst>
                  <a:ext uri="{FF2B5EF4-FFF2-40B4-BE49-F238E27FC236}">
                    <a16:creationId xmlns:a16="http://schemas.microsoft.com/office/drawing/2014/main" id="{833E67D2-5330-F7D9-F39D-262D5E7F66B3}"/>
                  </a:ext>
                </a:extLst>
              </p:cNvPr>
              <p:cNvCxnSpPr/>
              <p:nvPr/>
            </p:nvCxnSpPr>
            <p:spPr>
              <a:xfrm>
                <a:off x="5161200" y="2778975"/>
                <a:ext cx="1539300" cy="0"/>
              </a:xfrm>
              <a:prstGeom prst="straightConnector1">
                <a:avLst/>
              </a:prstGeom>
              <a:noFill/>
              <a:ln w="9525" cap="flat" cmpd="sng">
                <a:solidFill>
                  <a:schemeClr val="tx2"/>
                </a:solidFill>
                <a:prstDash val="solid"/>
                <a:round/>
                <a:headEnd type="none" w="med" len="med"/>
                <a:tailEnd type="none" w="med" len="med"/>
              </a:ln>
            </p:spPr>
          </p:cxnSp>
        </p:grpSp>
      </p:grpSp>
    </p:spTree>
    <p:extLst>
      <p:ext uri="{BB962C8B-B14F-4D97-AF65-F5344CB8AC3E}">
        <p14:creationId xmlns:p14="http://schemas.microsoft.com/office/powerpoint/2010/main" val="169032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B20B3BFA-DA60-D99A-DA1C-8E1F296A42C7}"/>
            </a:ext>
          </a:extLst>
        </p:cNvPr>
        <p:cNvGrpSpPr/>
        <p:nvPr/>
      </p:nvGrpSpPr>
      <p:grpSpPr>
        <a:xfrm>
          <a:off x="0" y="0"/>
          <a:ext cx="0" cy="0"/>
          <a:chOff x="0" y="0"/>
          <a:chExt cx="0" cy="0"/>
        </a:xfrm>
      </p:grpSpPr>
      <p:sp>
        <p:nvSpPr>
          <p:cNvPr id="929" name="Google Shape;929;p51">
            <a:extLst>
              <a:ext uri="{FF2B5EF4-FFF2-40B4-BE49-F238E27FC236}">
                <a16:creationId xmlns:a16="http://schemas.microsoft.com/office/drawing/2014/main" id="{5512335F-F849-198B-768B-A1BDC43997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Agentic AI is the trend of 2025</a:t>
            </a:r>
            <a:endParaRPr dirty="0"/>
          </a:p>
        </p:txBody>
      </p:sp>
      <p:sp>
        <p:nvSpPr>
          <p:cNvPr id="930" name="Google Shape;930;p51">
            <a:extLst>
              <a:ext uri="{FF2B5EF4-FFF2-40B4-BE49-F238E27FC236}">
                <a16:creationId xmlns:a16="http://schemas.microsoft.com/office/drawing/2014/main" id="{4032E62E-71FE-2819-76E2-546C4EEC014D}"/>
              </a:ext>
            </a:extLst>
          </p:cNvPr>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accent5"/>
                </a:solidFill>
                <a:latin typeface="Sora"/>
                <a:ea typeface="Sora"/>
                <a:cs typeface="Sora"/>
                <a:sym typeface="Sora"/>
              </a:rPr>
              <a:t>Reason</a:t>
            </a:r>
            <a:endParaRPr sz="2000" b="1" dirty="0">
              <a:solidFill>
                <a:schemeClr val="accent5"/>
              </a:solidFill>
              <a:latin typeface="Sora"/>
              <a:ea typeface="Sora"/>
              <a:cs typeface="Sora"/>
              <a:sym typeface="Sora"/>
            </a:endParaRPr>
          </a:p>
        </p:txBody>
      </p:sp>
      <p:sp>
        <p:nvSpPr>
          <p:cNvPr id="931" name="Google Shape;931;p51">
            <a:extLst>
              <a:ext uri="{FF2B5EF4-FFF2-40B4-BE49-F238E27FC236}">
                <a16:creationId xmlns:a16="http://schemas.microsoft.com/office/drawing/2014/main" id="{CD8E7620-69CE-1C58-D7DE-A1D8DC33062B}"/>
              </a:ext>
            </a:extLst>
          </p:cNvPr>
          <p:cNvSpPr/>
          <p:nvPr/>
        </p:nvSpPr>
        <p:spPr>
          <a:xfrm>
            <a:off x="4837600" y="2705575"/>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Market demand goes beyond content creation to comprehensive process automation</a:t>
            </a:r>
            <a:endParaRPr dirty="0">
              <a:solidFill>
                <a:schemeClr val="dk1"/>
              </a:solidFill>
              <a:latin typeface="Lato"/>
              <a:ea typeface="Lato"/>
              <a:cs typeface="Lato"/>
              <a:sym typeface="Lato"/>
            </a:endParaRPr>
          </a:p>
        </p:txBody>
      </p:sp>
      <p:sp>
        <p:nvSpPr>
          <p:cNvPr id="932" name="Google Shape;932;p51">
            <a:extLst>
              <a:ext uri="{FF2B5EF4-FFF2-40B4-BE49-F238E27FC236}">
                <a16:creationId xmlns:a16="http://schemas.microsoft.com/office/drawing/2014/main" id="{93FF0B1B-74BE-C599-CFC0-B07021A7F015}"/>
              </a:ext>
            </a:extLst>
          </p:cNvPr>
          <p:cNvSpPr/>
          <p:nvPr/>
        </p:nvSpPr>
        <p:spPr>
          <a:xfrm>
            <a:off x="4837600" y="1581450"/>
            <a:ext cx="3874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dk1"/>
                </a:solidFill>
                <a:latin typeface="Lato"/>
                <a:ea typeface="Lato"/>
                <a:cs typeface="Lato"/>
                <a:sym typeface="Lato"/>
              </a:rPr>
              <a:t>Technologies like Generative AI, Reinforcement Learning have reached maturity</a:t>
            </a:r>
            <a:endParaRPr dirty="0">
              <a:solidFill>
                <a:schemeClr val="dk1"/>
              </a:solidFill>
              <a:latin typeface="Lato"/>
              <a:ea typeface="Lato"/>
              <a:cs typeface="Lato"/>
              <a:sym typeface="Lato"/>
            </a:endParaRPr>
          </a:p>
        </p:txBody>
      </p:sp>
      <p:sp>
        <p:nvSpPr>
          <p:cNvPr id="933" name="Google Shape;933;p51">
            <a:extLst>
              <a:ext uri="{FF2B5EF4-FFF2-40B4-BE49-F238E27FC236}">
                <a16:creationId xmlns:a16="http://schemas.microsoft.com/office/drawing/2014/main" id="{4FD76125-C291-3726-1850-6D5325B56FD6}"/>
              </a:ext>
            </a:extLst>
          </p:cNvPr>
          <p:cNvSpPr/>
          <p:nvPr/>
        </p:nvSpPr>
        <p:spPr>
          <a:xfrm>
            <a:off x="4837600" y="3829700"/>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Expectations and forecasts from leading experts and organizations</a:t>
            </a:r>
            <a:endParaRPr dirty="0">
              <a:solidFill>
                <a:schemeClr val="dk1"/>
              </a:solidFill>
              <a:latin typeface="Lato"/>
              <a:ea typeface="Lato"/>
              <a:cs typeface="Lato"/>
              <a:sym typeface="Lato"/>
            </a:endParaRPr>
          </a:p>
        </p:txBody>
      </p:sp>
      <p:cxnSp>
        <p:nvCxnSpPr>
          <p:cNvPr id="934" name="Google Shape;934;p51">
            <a:extLst>
              <a:ext uri="{FF2B5EF4-FFF2-40B4-BE49-F238E27FC236}">
                <a16:creationId xmlns:a16="http://schemas.microsoft.com/office/drawing/2014/main" id="{D878476C-0FC4-A084-B86E-120E6958BB01}"/>
              </a:ext>
            </a:extLst>
          </p:cNvPr>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a:extLst>
              <a:ext uri="{FF2B5EF4-FFF2-40B4-BE49-F238E27FC236}">
                <a16:creationId xmlns:a16="http://schemas.microsoft.com/office/drawing/2014/main" id="{4833C822-E23C-3917-A0F5-A9E011AFB2F3}"/>
              </a:ext>
            </a:extLst>
          </p:cNvPr>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a:extLst>
              <a:ext uri="{FF2B5EF4-FFF2-40B4-BE49-F238E27FC236}">
                <a16:creationId xmlns:a16="http://schemas.microsoft.com/office/drawing/2014/main" id="{10DBE74D-7723-5942-8A40-7131ED40B800}"/>
              </a:ext>
            </a:extLst>
          </p:cNvPr>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a:extLst>
              <a:ext uri="{FF2B5EF4-FFF2-40B4-BE49-F238E27FC236}">
                <a16:creationId xmlns:a16="http://schemas.microsoft.com/office/drawing/2014/main" id="{4F351196-65D6-0CD9-9B59-206997526F2D}"/>
              </a:ext>
            </a:extLst>
          </p:cNvPr>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Technology</a:t>
            </a:r>
            <a:endParaRPr sz="1800" b="1" dirty="0">
              <a:solidFill>
                <a:schemeClr val="accent5"/>
              </a:solidFill>
              <a:latin typeface="Sora"/>
              <a:ea typeface="Sora"/>
              <a:cs typeface="Sora"/>
              <a:sym typeface="Sora"/>
            </a:endParaRPr>
          </a:p>
        </p:txBody>
      </p:sp>
      <p:sp>
        <p:nvSpPr>
          <p:cNvPr id="937" name="Google Shape;937;p51">
            <a:extLst>
              <a:ext uri="{FF2B5EF4-FFF2-40B4-BE49-F238E27FC236}">
                <a16:creationId xmlns:a16="http://schemas.microsoft.com/office/drawing/2014/main" id="{A79EAA5E-9726-FCA1-8784-9938B38A11A5}"/>
              </a:ext>
            </a:extLst>
          </p:cNvPr>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b="1" dirty="0">
                <a:solidFill>
                  <a:schemeClr val="accent5"/>
                </a:solidFill>
                <a:latin typeface="Sora"/>
                <a:ea typeface="Sora"/>
                <a:cs typeface="Sora"/>
                <a:sym typeface="Sora"/>
              </a:rPr>
              <a:t>Demand</a:t>
            </a:r>
            <a:endParaRPr sz="1800" b="1" dirty="0">
              <a:solidFill>
                <a:schemeClr val="accent5"/>
              </a:solidFill>
              <a:latin typeface="Sora"/>
              <a:ea typeface="Sora"/>
              <a:cs typeface="Sora"/>
              <a:sym typeface="Sora"/>
            </a:endParaRPr>
          </a:p>
        </p:txBody>
      </p:sp>
      <p:sp>
        <p:nvSpPr>
          <p:cNvPr id="939" name="Google Shape;939;p51">
            <a:extLst>
              <a:ext uri="{FF2B5EF4-FFF2-40B4-BE49-F238E27FC236}">
                <a16:creationId xmlns:a16="http://schemas.microsoft.com/office/drawing/2014/main" id="{8D74D043-F21F-80A0-78DB-F573BC24115B}"/>
              </a:ext>
            </a:extLst>
          </p:cNvPr>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Expectation</a:t>
            </a:r>
            <a:endParaRPr sz="1800" b="1" dirty="0">
              <a:solidFill>
                <a:schemeClr val="accent5"/>
              </a:solidFill>
              <a:latin typeface="Sora"/>
              <a:ea typeface="Sora"/>
              <a:cs typeface="Sora"/>
              <a:sym typeface="Sora"/>
            </a:endParaRPr>
          </a:p>
        </p:txBody>
      </p:sp>
    </p:spTree>
    <p:extLst>
      <p:ext uri="{BB962C8B-B14F-4D97-AF65-F5344CB8AC3E}">
        <p14:creationId xmlns:p14="http://schemas.microsoft.com/office/powerpoint/2010/main" val="4193905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335C2AC-6A70-B524-2549-D2AC75E479A0}"/>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B6123F3-EAC0-707B-9674-90E2FC7B8F4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Technology</a:t>
            </a:r>
          </a:p>
        </p:txBody>
      </p:sp>
      <p:pic>
        <p:nvPicPr>
          <p:cNvPr id="23" name="Picture 22">
            <a:extLst>
              <a:ext uri="{FF2B5EF4-FFF2-40B4-BE49-F238E27FC236}">
                <a16:creationId xmlns:a16="http://schemas.microsoft.com/office/drawing/2014/main" id="{41D78343-E2DA-4B5E-0724-9010501C9B25}"/>
              </a:ext>
            </a:extLst>
          </p:cNvPr>
          <p:cNvPicPr>
            <a:picLocks noChangeAspect="1"/>
          </p:cNvPicPr>
          <p:nvPr/>
        </p:nvPicPr>
        <p:blipFill>
          <a:blip r:embed="rId3"/>
          <a:stretch>
            <a:fillRect/>
          </a:stretch>
        </p:blipFill>
        <p:spPr>
          <a:xfrm>
            <a:off x="647560" y="1073350"/>
            <a:ext cx="3825779" cy="3384550"/>
          </a:xfrm>
          <a:prstGeom prst="rect">
            <a:avLst/>
          </a:prstGeom>
          <a:ln>
            <a:noFill/>
          </a:ln>
          <a:effectLst>
            <a:softEdge rad="112500"/>
          </a:effectLst>
        </p:spPr>
      </p:pic>
      <p:pic>
        <p:nvPicPr>
          <p:cNvPr id="27" name="Picture 26">
            <a:extLst>
              <a:ext uri="{FF2B5EF4-FFF2-40B4-BE49-F238E27FC236}">
                <a16:creationId xmlns:a16="http://schemas.microsoft.com/office/drawing/2014/main" id="{A6E06945-5E24-3068-DEF1-84196621BA04}"/>
              </a:ext>
            </a:extLst>
          </p:cNvPr>
          <p:cNvPicPr>
            <a:picLocks noChangeAspect="1"/>
          </p:cNvPicPr>
          <p:nvPr/>
        </p:nvPicPr>
        <p:blipFill>
          <a:blip r:embed="rId4"/>
          <a:stretch>
            <a:fillRect/>
          </a:stretch>
        </p:blipFill>
        <p:spPr>
          <a:xfrm>
            <a:off x="5094194" y="1073350"/>
            <a:ext cx="3480648" cy="3440175"/>
          </a:xfrm>
          <a:prstGeom prst="rect">
            <a:avLst/>
          </a:prstGeom>
          <a:ln>
            <a:noFill/>
          </a:ln>
          <a:effectLst>
            <a:softEdge rad="112500"/>
          </a:effectLst>
        </p:spPr>
      </p:pic>
      <p:sp>
        <p:nvSpPr>
          <p:cNvPr id="28" name="Google Shape;1024;p56">
            <a:extLst>
              <a:ext uri="{FF2B5EF4-FFF2-40B4-BE49-F238E27FC236}">
                <a16:creationId xmlns:a16="http://schemas.microsoft.com/office/drawing/2014/main" id="{4927BB51-1CA6-C531-2E65-A87102CFB8B6}"/>
              </a:ext>
            </a:extLst>
          </p:cNvPr>
          <p:cNvSpPr txBox="1">
            <a:spLocks noGrp="1"/>
          </p:cNvSpPr>
          <p:nvPr>
            <p:ph type="subTitle" idx="1"/>
          </p:nvPr>
        </p:nvSpPr>
        <p:spPr>
          <a:xfrm>
            <a:off x="647560" y="4513524"/>
            <a:ext cx="3825779"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Image generation</a:t>
            </a:r>
            <a:endParaRPr sz="1200" i="1" dirty="0"/>
          </a:p>
        </p:txBody>
      </p:sp>
      <p:sp>
        <p:nvSpPr>
          <p:cNvPr id="29" name="Google Shape;1024;p56">
            <a:extLst>
              <a:ext uri="{FF2B5EF4-FFF2-40B4-BE49-F238E27FC236}">
                <a16:creationId xmlns:a16="http://schemas.microsoft.com/office/drawing/2014/main" id="{5946C6B4-D1B4-3142-386E-5D30CE8B0199}"/>
              </a:ext>
            </a:extLst>
          </p:cNvPr>
          <p:cNvSpPr txBox="1">
            <a:spLocks/>
          </p:cNvSpPr>
          <p:nvPr/>
        </p:nvSpPr>
        <p:spPr>
          <a:xfrm>
            <a:off x="5094195" y="4513524"/>
            <a:ext cx="3480648" cy="38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US" sz="1200" i="1" dirty="0"/>
              <a:t>Fig. Idea generation</a:t>
            </a:r>
          </a:p>
        </p:txBody>
      </p:sp>
    </p:spTree>
    <p:extLst>
      <p:ext uri="{BB962C8B-B14F-4D97-AF65-F5344CB8AC3E}">
        <p14:creationId xmlns:p14="http://schemas.microsoft.com/office/powerpoint/2010/main" val="3446213186"/>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1037</TotalTime>
  <Words>4040</Words>
  <Application>Microsoft Office PowerPoint</Application>
  <PresentationFormat>On-screen Show (16:9)</PresentationFormat>
  <Paragraphs>360</Paragraphs>
  <Slides>56</Slides>
  <Notes>56</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56</vt:i4>
      </vt:variant>
    </vt:vector>
  </HeadingPairs>
  <TitlesOfParts>
    <vt:vector size="69" baseType="lpstr">
      <vt:lpstr>NVIDIA-APAC</vt:lpstr>
      <vt:lpstr>DeepSeek-CJK-patch</vt:lpstr>
      <vt:lpstr>Proxima Nova</vt:lpstr>
      <vt:lpstr>Roboto Medium</vt:lpstr>
      <vt:lpstr>Wingdings</vt:lpstr>
      <vt:lpstr>Arial</vt:lpstr>
      <vt:lpstr>Sora</vt:lpstr>
      <vt:lpstr>Proxima Nova Semibold</vt:lpstr>
      <vt:lpstr>Amatic SC</vt:lpstr>
      <vt:lpstr>Calibri</vt:lpstr>
      <vt:lpstr>Lato</vt:lpstr>
      <vt:lpstr>AI Essentials Workshop by Slidesgo</vt:lpstr>
      <vt:lpstr>Slidesgo Final Pages</vt:lpstr>
      <vt:lpstr>AGENTIC AI</vt:lpstr>
      <vt:lpstr>Table of contents</vt:lpstr>
      <vt:lpstr>Introduce</vt:lpstr>
      <vt:lpstr>Evolution of AI</vt:lpstr>
      <vt:lpstr> </vt:lpstr>
      <vt:lpstr>What's Next After Generative AI?</vt:lpstr>
      <vt:lpstr>Why Agentic AI is the trend of 2025</vt:lpstr>
      <vt:lpstr>Why Agentic AI is the trend of 2025</vt:lpstr>
      <vt:lpstr>Technology</vt:lpstr>
      <vt:lpstr>Demand</vt:lpstr>
      <vt:lpstr>Expectation</vt:lpstr>
      <vt:lpstr>Agentic AI</vt:lpstr>
      <vt:lpstr>Agentic AI</vt:lpstr>
      <vt:lpstr>Definition</vt:lpstr>
      <vt:lpstr>Application </vt:lpstr>
      <vt:lpstr>Application </vt:lpstr>
      <vt:lpstr>Application </vt:lpstr>
      <vt:lpstr>Application </vt:lpstr>
      <vt:lpstr> </vt:lpstr>
      <vt:lpstr>Workflow</vt:lpstr>
      <vt:lpstr>Workflow</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Summary</vt:lpstr>
      <vt:lpstr>Challenges &amp; Opportunities</vt:lpstr>
      <vt:lpstr>Conclusion</vt:lpstr>
      <vt:lpstr>Thanks!</vt:lpstr>
      <vt:lpstr>Reference</vt:lpstr>
      <vt:lpstr>Reference</vt:lpstr>
      <vt:lpstr>Icon pack</vt:lpstr>
      <vt:lpstr>Resources</vt:lpstr>
      <vt:lpstr>Alternative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Gnust VuD</cp:lastModifiedBy>
  <cp:revision>56</cp:revision>
  <dcterms:modified xsi:type="dcterms:W3CDTF">2025-04-08T14:46:07Z</dcterms:modified>
</cp:coreProperties>
</file>